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708" r:id="rId2"/>
    <p:sldMasterId id="2147483680" r:id="rId3"/>
    <p:sldMasterId id="2147483694" r:id="rId4"/>
  </p:sldMasterIdLst>
  <p:notesMasterIdLst>
    <p:notesMasterId r:id="rId21"/>
  </p:notesMasterIdLst>
  <p:handoutMasterIdLst>
    <p:handoutMasterId r:id="rId22"/>
  </p:handoutMasterIdLst>
  <p:sldIdLst>
    <p:sldId id="279" r:id="rId5"/>
    <p:sldId id="421" r:id="rId6"/>
    <p:sldId id="413" r:id="rId7"/>
    <p:sldId id="412" r:id="rId8"/>
    <p:sldId id="414" r:id="rId9"/>
    <p:sldId id="357" r:id="rId10"/>
    <p:sldId id="353" r:id="rId11"/>
    <p:sldId id="407" r:id="rId12"/>
    <p:sldId id="408" r:id="rId13"/>
    <p:sldId id="411" r:id="rId14"/>
    <p:sldId id="409" r:id="rId15"/>
    <p:sldId id="410" r:id="rId16"/>
    <p:sldId id="355" r:id="rId17"/>
    <p:sldId id="394" r:id="rId18"/>
    <p:sldId id="350" r:id="rId19"/>
    <p:sldId id="28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82">
          <p15:clr>
            <a:srgbClr val="A4A3A4"/>
          </p15:clr>
        </p15:guide>
        <p15:guide id="3" orient="horz" pos="903">
          <p15:clr>
            <a:srgbClr val="A4A3A4"/>
          </p15:clr>
        </p15:guide>
        <p15:guide id="4" orient="horz" pos="3858">
          <p15:clr>
            <a:srgbClr val="A4A3A4"/>
          </p15:clr>
        </p15:guide>
        <p15:guide id="5" orient="horz" pos="127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orient="horz" pos="4111">
          <p15:clr>
            <a:srgbClr val="A4A3A4"/>
          </p15:clr>
        </p15:guide>
        <p15:guide id="8" pos="2886">
          <p15:clr>
            <a:srgbClr val="A4A3A4"/>
          </p15:clr>
        </p15:guide>
        <p15:guide id="9" pos="286">
          <p15:clr>
            <a:srgbClr val="A4A3A4"/>
          </p15:clr>
        </p15:guide>
        <p15:guide id="10" pos="5473">
          <p15:clr>
            <a:srgbClr val="A4A3A4"/>
          </p15:clr>
        </p15:guide>
        <p15:guide id="11" pos="2937">
          <p15:clr>
            <a:srgbClr val="A4A3A4"/>
          </p15:clr>
        </p15:guide>
        <p15:guide id="12" pos="2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re Arslan" initials="CA" lastIdx="2" clrIdx="0">
    <p:extLst>
      <p:ext uri="{19B8F6BF-5375-455C-9EA6-DF929625EA0E}">
        <p15:presenceInfo xmlns:p15="http://schemas.microsoft.com/office/powerpoint/2012/main" userId="S-1-5-21-1644491937-1343024091-1801674531-7797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2C2C2"/>
    <a:srgbClr val="F3F3F3"/>
    <a:srgbClr val="FBFCEE"/>
    <a:srgbClr val="A40004"/>
    <a:srgbClr val="B30305"/>
    <a:srgbClr val="B0050C"/>
    <a:srgbClr val="9C0001"/>
    <a:srgbClr val="B80B11"/>
    <a:srgbClr val="B60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883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382" y="72"/>
      </p:cViewPr>
      <p:guideLst>
        <p:guide orient="horz" pos="2160"/>
        <p:guide orient="horz" pos="682"/>
        <p:guide orient="horz" pos="903"/>
        <p:guide orient="horz" pos="3858"/>
        <p:guide orient="horz" pos="127"/>
        <p:guide orient="horz" pos="4319"/>
        <p:guide orient="horz" pos="4111"/>
        <p:guide pos="2886"/>
        <p:guide pos="286"/>
        <p:guide pos="5473"/>
        <p:guide pos="2937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612" y="2742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02/03/2020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02/03/2020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70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w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w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w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0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79666\Desktop\20H00153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2" b="2707"/>
          <a:stretch/>
        </p:blipFill>
        <p:spPr bwMode="auto">
          <a:xfrm>
            <a:off x="1" y="1"/>
            <a:ext cx="9235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505569" y="710455"/>
            <a:ext cx="3968245" cy="3855911"/>
          </a:xfrm>
          <a:custGeom>
            <a:avLst/>
            <a:gdLst>
              <a:gd name="connsiteX0" fmla="*/ 0 w 10031"/>
              <a:gd name="connsiteY0" fmla="*/ 0 h 14589"/>
              <a:gd name="connsiteX1" fmla="*/ 31 w 10031"/>
              <a:gd name="connsiteY1" fmla="*/ 14589 h 14589"/>
              <a:gd name="connsiteX2" fmla="*/ 10031 w 10031"/>
              <a:gd name="connsiteY2" fmla="*/ 11790 h 14589"/>
              <a:gd name="connsiteX3" fmla="*/ 10031 w 10031"/>
              <a:gd name="connsiteY3" fmla="*/ 4589 h 14589"/>
              <a:gd name="connsiteX4" fmla="*/ 0 w 10031"/>
              <a:gd name="connsiteY4" fmla="*/ 0 h 14589"/>
              <a:gd name="connsiteX0" fmla="*/ 0 w 10031"/>
              <a:gd name="connsiteY0" fmla="*/ 0 h 14589"/>
              <a:gd name="connsiteX1" fmla="*/ 31 w 10031"/>
              <a:gd name="connsiteY1" fmla="*/ 14589 h 14589"/>
              <a:gd name="connsiteX2" fmla="*/ 10031 w 10031"/>
              <a:gd name="connsiteY2" fmla="*/ 11790 h 14589"/>
              <a:gd name="connsiteX3" fmla="*/ 10031 w 10031"/>
              <a:gd name="connsiteY3" fmla="*/ 0 h 14589"/>
              <a:gd name="connsiteX4" fmla="*/ 0 w 10031"/>
              <a:gd name="connsiteY4" fmla="*/ 0 h 14589"/>
              <a:gd name="connsiteX0" fmla="*/ 2 w 10033"/>
              <a:gd name="connsiteY0" fmla="*/ 0 h 14589"/>
              <a:gd name="connsiteX1" fmla="*/ 2 w 10033"/>
              <a:gd name="connsiteY1" fmla="*/ 14589 h 14589"/>
              <a:gd name="connsiteX2" fmla="*/ 10033 w 10033"/>
              <a:gd name="connsiteY2" fmla="*/ 11790 h 14589"/>
              <a:gd name="connsiteX3" fmla="*/ 10033 w 10033"/>
              <a:gd name="connsiteY3" fmla="*/ 0 h 14589"/>
              <a:gd name="connsiteX4" fmla="*/ 2 w 10033"/>
              <a:gd name="connsiteY4" fmla="*/ 0 h 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" h="14589">
                <a:moveTo>
                  <a:pt x="2" y="0"/>
                </a:moveTo>
                <a:cubicBezTo>
                  <a:pt x="12" y="4863"/>
                  <a:pt x="-8" y="9726"/>
                  <a:pt x="2" y="14589"/>
                </a:cubicBezTo>
                <a:lnTo>
                  <a:pt x="10033" y="11790"/>
                </a:lnTo>
                <a:lnTo>
                  <a:pt x="10033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45043" tIns="22522" rIns="45043" bIns="22522" numCol="1" anchor="t" anchorCtr="0" compatLnSpc="1">
            <a:prstTxWarp prst="textNoShape">
              <a:avLst/>
            </a:prstTxWarp>
          </a:bodyPr>
          <a:lstStyle/>
          <a:p>
            <a:pPr defTabSz="513804"/>
            <a:endParaRPr lang="en-GB" sz="1012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54383" y="1159138"/>
            <a:ext cx="3355439" cy="254068"/>
          </a:xfrm>
        </p:spPr>
        <p:txBody>
          <a:bodyPr wrap="none" anchor="ctr" anchorCtr="0"/>
          <a:lstStyle>
            <a:lvl1pPr>
              <a:defRPr lang="en-US" sz="675" b="1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754383" y="1434089"/>
            <a:ext cx="3355439" cy="708406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lang="en-GB" sz="1462" b="1" kern="1200" dirty="0" smtClean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916260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5" y="5879592"/>
            <a:ext cx="3780000" cy="61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58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3" name="Freeform 5"/>
          <p:cNvSpPr>
            <a:spLocks noChangeAspect="1"/>
          </p:cNvSpPr>
          <p:nvPr userDrawn="1"/>
        </p:nvSpPr>
        <p:spPr bwMode="gray">
          <a:xfrm rot="10800000">
            <a:off x="3277045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557109" y="1677507"/>
            <a:ext cx="4901184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557109" y="2685128"/>
            <a:ext cx="4901184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26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463"/>
            <a:ext cx="6753225" cy="3400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58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9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12" y="5754254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8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109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901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53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12" y="5754254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8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33272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 January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3277045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557109" y="1677507"/>
            <a:ext cx="4937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557109" y="2685128"/>
            <a:ext cx="4937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7240"/>
            <a:ext cx="6753225" cy="340042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58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61" y="5340096"/>
            <a:ext cx="987552" cy="1156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94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762" y="2405185"/>
            <a:ext cx="9144762" cy="3345197"/>
            <a:chOff x="-762" y="2405185"/>
            <a:chExt cx="9144762" cy="3345197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273498" y="2405185"/>
              <a:ext cx="6870502" cy="2495124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black">
            <a:xfrm>
              <a:off x="-762" y="4411632"/>
              <a:ext cx="2283067" cy="133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751576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8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09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1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97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1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1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151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3" name="Freeform 5"/>
          <p:cNvSpPr>
            <a:spLocks noChangeAspect="1"/>
          </p:cNvSpPr>
          <p:nvPr userDrawn="1"/>
        </p:nvSpPr>
        <p:spPr bwMode="gray">
          <a:xfrm rot="10800000">
            <a:off x="3277045" y="457200"/>
            <a:ext cx="5413248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557109" y="1677507"/>
            <a:ext cx="4901184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557109" y="2685128"/>
            <a:ext cx="4901184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26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463"/>
            <a:ext cx="6753225" cy="3400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5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4540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413375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5879592"/>
            <a:ext cx="3780000" cy="61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94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762" y="2405185"/>
            <a:ext cx="9144762" cy="3345197"/>
            <a:chOff x="-762" y="2405185"/>
            <a:chExt cx="9144762" cy="3345197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273498" y="2405185"/>
              <a:ext cx="6870502" cy="2495124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black">
            <a:xfrm>
              <a:off x="-762" y="4411632"/>
              <a:ext cx="2283067" cy="133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751576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8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09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1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96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106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106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2121114"/>
            <a:ext cx="4042800" cy="40034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2121114"/>
            <a:ext cx="4042800" cy="40034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0000" y="1426464"/>
            <a:ext cx="40428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000" y="1426464"/>
            <a:ext cx="40428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81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January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9.w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14.wmf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20.wmf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1 January 2014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58" r:id="rId2"/>
    <p:sldLayoutId id="2147483784" r:id="rId3"/>
    <p:sldLayoutId id="2147483668" r:id="rId4"/>
    <p:sldLayoutId id="2147483748" r:id="rId5"/>
    <p:sldLayoutId id="2147483749" r:id="rId6"/>
    <p:sldLayoutId id="2147483669" r:id="rId7"/>
    <p:sldLayoutId id="2147483780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726" r:id="rId14"/>
    <p:sldLayoutId id="2147483677" r:id="rId15"/>
    <p:sldLayoutId id="2147483678" r:id="rId16"/>
    <p:sldLayoutId id="2147483679" r:id="rId17"/>
    <p:sldLayoutId id="2147483788" r:id="rId18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1 January 2014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77" r:id="rId2"/>
    <p:sldLayoutId id="2147483763" r:id="rId3"/>
    <p:sldLayoutId id="2147483765" r:id="rId4"/>
    <p:sldLayoutId id="2147483785" r:id="rId5"/>
    <p:sldLayoutId id="2147483710" r:id="rId6"/>
    <p:sldLayoutId id="2147483750" r:id="rId7"/>
    <p:sldLayoutId id="2147483751" r:id="rId8"/>
    <p:sldLayoutId id="2147483711" r:id="rId9"/>
    <p:sldLayoutId id="2147483783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27" r:id="rId16"/>
    <p:sldLayoutId id="2147483719" r:id="rId17"/>
    <p:sldLayoutId id="2147483720" r:id="rId18"/>
    <p:sldLayoutId id="2147483721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501764"/>
            <a:ext cx="720000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50176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501764"/>
            <a:ext cx="1188720" cy="20116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1 January 2014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78" r:id="rId2"/>
    <p:sldLayoutId id="2147483768" r:id="rId3"/>
    <p:sldLayoutId id="2147483770" r:id="rId4"/>
    <p:sldLayoutId id="2147483786" r:id="rId5"/>
    <p:sldLayoutId id="2147483682" r:id="rId6"/>
    <p:sldLayoutId id="2147483752" r:id="rId7"/>
    <p:sldLayoutId id="2147483753" r:id="rId8"/>
    <p:sldLayoutId id="2147483683" r:id="rId9"/>
    <p:sldLayoutId id="21474837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728" r:id="rId16"/>
    <p:sldLayoutId id="2147483691" r:id="rId17"/>
    <p:sldLayoutId id="2147483692" r:id="rId18"/>
    <p:sldLayoutId id="2147483693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1 January 2014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9" r:id="rId2"/>
    <p:sldLayoutId id="2147483773" r:id="rId3"/>
    <p:sldLayoutId id="2147483775" r:id="rId4"/>
    <p:sldLayoutId id="2147483787" r:id="rId5"/>
    <p:sldLayoutId id="2147483696" r:id="rId6"/>
    <p:sldLayoutId id="2147483754" r:id="rId7"/>
    <p:sldLayoutId id="2147483755" r:id="rId8"/>
    <p:sldLayoutId id="2147483697" r:id="rId9"/>
    <p:sldLayoutId id="2147483781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29" r:id="rId16"/>
    <p:sldLayoutId id="2147483705" r:id="rId17"/>
    <p:sldLayoutId id="2147483706" r:id="rId18"/>
    <p:sldLayoutId id="2147483707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968" y="2653628"/>
            <a:ext cx="5707796" cy="459026"/>
          </a:xfrm>
        </p:spPr>
        <p:txBody>
          <a:bodyPr/>
          <a:lstStyle/>
          <a:p>
            <a:r>
              <a:rPr lang="tr-TR" sz="3600" dirty="0">
                <a:solidFill>
                  <a:schemeClr val="tx2"/>
                </a:solidFill>
              </a:rPr>
              <a:t>Geri Kazanım Katılım Payı</a:t>
            </a:r>
            <a:br>
              <a:rPr lang="tr-TR" sz="3600">
                <a:solidFill>
                  <a:schemeClr val="tx2"/>
                </a:solidFill>
              </a:rPr>
            </a:br>
            <a:br>
              <a:rPr lang="tr-TR" sz="3600" dirty="0">
                <a:solidFill>
                  <a:schemeClr val="tx2"/>
                </a:solidFill>
              </a:rPr>
            </a:br>
            <a:r>
              <a:rPr lang="tr-TR" sz="2400">
                <a:solidFill>
                  <a:schemeClr val="tx2"/>
                </a:solidFill>
              </a:rPr>
              <a:t>Sercan BAHADIR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0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45718F-AAC6-40A0-8033-5BD02427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BA6C9A-47F3-443E-B6DE-A6ED190A6A6D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Beyanname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26A9C-B340-415F-B0B7-871C97526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23" y="1061753"/>
            <a:ext cx="5415554" cy="51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1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45718F-AAC6-40A0-8033-5BD02427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BA6C9A-47F3-443E-B6DE-A6ED190A6A6D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Beyanname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84612-61FD-4F71-B218-B087D8119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5" y="1085348"/>
            <a:ext cx="5523415" cy="51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6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45718F-AAC6-40A0-8033-5BD02427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BA6C9A-47F3-443E-B6DE-A6ED190A6A6D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Beyanname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32DD1-EEC1-4C92-808A-56866C59A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81" y="1070219"/>
            <a:ext cx="6252638" cy="51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3216-7C89-44BF-BF3C-2375D4DF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0849"/>
            <a:ext cx="8232775" cy="4698977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/>
              <a:t>Aşağıdaki şartlardan en az birini taşıyan piyasaya süren işletmelerce yapılacak bildirim ve beyanlara esas veriler, Çevre Kanunu kapsamında tanımlanan çevre görevlisi ve muhasebe sorumlusu tarafından incelenip onaylanır:</a:t>
            </a:r>
          </a:p>
          <a:p>
            <a:pPr marL="0" indent="0">
              <a:buNone/>
            </a:pPr>
            <a:endParaRPr lang="tr-TR" sz="2300" dirty="0"/>
          </a:p>
          <a:p>
            <a:r>
              <a:rPr lang="tr-TR" sz="1800" dirty="0"/>
              <a:t>Sürekli bir çevre görevlisi istihdam eden,</a:t>
            </a:r>
          </a:p>
          <a:p>
            <a:endParaRPr lang="tr-TR" sz="1800" dirty="0"/>
          </a:p>
          <a:p>
            <a:r>
              <a:rPr lang="tr-TR" sz="1800" dirty="0"/>
              <a:t>Çevre danışmanlık firmalarından çevre yönetimi hizmeti alan,</a:t>
            </a:r>
          </a:p>
          <a:p>
            <a:endParaRPr lang="tr-TR" sz="1800" dirty="0"/>
          </a:p>
          <a:p>
            <a:r>
              <a:rPr lang="tr-TR" sz="1800" dirty="0"/>
              <a:t>Çevre yönetim birimi kurma zorunluluğu bulunan,</a:t>
            </a:r>
          </a:p>
          <a:p>
            <a:endParaRPr lang="tr-TR" sz="1800" dirty="0"/>
          </a:p>
          <a:p>
            <a:r>
              <a:rPr lang="tr-TR" sz="1800" dirty="0"/>
              <a:t>Ödeyeceği geri kazanım katılım payı miktarı 50.000 Türk Lirası’ndan fazla olan.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24CB72-97F8-4000-A5A6-6B7C30783585}"/>
              </a:ext>
            </a:extLst>
          </p:cNvPr>
          <p:cNvGrpSpPr/>
          <p:nvPr/>
        </p:nvGrpSpPr>
        <p:grpSpPr>
          <a:xfrm>
            <a:off x="7129854" y="2434653"/>
            <a:ext cx="1088276" cy="994347"/>
            <a:chOff x="7121824" y="2314571"/>
            <a:chExt cx="1088276" cy="994347"/>
          </a:xfrm>
        </p:grpSpPr>
        <p:sp>
          <p:nvSpPr>
            <p:cNvPr id="6" name="Freeform 83">
              <a:extLst>
                <a:ext uri="{FF2B5EF4-FFF2-40B4-BE49-F238E27FC236}">
                  <a16:creationId xmlns:a16="http://schemas.microsoft.com/office/drawing/2014/main" id="{64AB2200-8228-42FC-8227-B824CDC4CB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813736">
              <a:off x="7739183" y="2314571"/>
              <a:ext cx="470917" cy="711884"/>
            </a:xfrm>
            <a:custGeom>
              <a:avLst/>
              <a:gdLst>
                <a:gd name="T0" fmla="*/ 2147483647 w 3154"/>
                <a:gd name="T1" fmla="*/ 2147483647 h 4763"/>
                <a:gd name="T2" fmla="*/ 2147483647 w 3154"/>
                <a:gd name="T3" fmla="*/ 2147483647 h 4763"/>
                <a:gd name="T4" fmla="*/ 2147483647 w 3154"/>
                <a:gd name="T5" fmla="*/ 2147483647 h 4763"/>
                <a:gd name="T6" fmla="*/ 2147483647 w 3154"/>
                <a:gd name="T7" fmla="*/ 2147483647 h 4763"/>
                <a:gd name="T8" fmla="*/ 2147483647 w 3154"/>
                <a:gd name="T9" fmla="*/ 2147483647 h 4763"/>
                <a:gd name="T10" fmla="*/ 2147483647 w 3154"/>
                <a:gd name="T11" fmla="*/ 2147483647 h 4763"/>
                <a:gd name="T12" fmla="*/ 2147483647 w 3154"/>
                <a:gd name="T13" fmla="*/ 2147483647 h 4763"/>
                <a:gd name="T14" fmla="*/ 2147483647 w 3154"/>
                <a:gd name="T15" fmla="*/ 2147483647 h 4763"/>
                <a:gd name="T16" fmla="*/ 2147483647 w 3154"/>
                <a:gd name="T17" fmla="*/ 2147483647 h 4763"/>
                <a:gd name="T18" fmla="*/ 2147483647 w 3154"/>
                <a:gd name="T19" fmla="*/ 2147483647 h 4763"/>
                <a:gd name="T20" fmla="*/ 2147483647 w 3154"/>
                <a:gd name="T21" fmla="*/ 2147483647 h 4763"/>
                <a:gd name="T22" fmla="*/ 2147483647 w 3154"/>
                <a:gd name="T23" fmla="*/ 2147483647 h 4763"/>
                <a:gd name="T24" fmla="*/ 2147483647 w 3154"/>
                <a:gd name="T25" fmla="*/ 2147483647 h 4763"/>
                <a:gd name="T26" fmla="*/ 2147483647 w 3154"/>
                <a:gd name="T27" fmla="*/ 2147483647 h 4763"/>
                <a:gd name="T28" fmla="*/ 2147483647 w 3154"/>
                <a:gd name="T29" fmla="*/ 2147483647 h 4763"/>
                <a:gd name="T30" fmla="*/ 2147483647 w 3154"/>
                <a:gd name="T31" fmla="*/ 2147483647 h 4763"/>
                <a:gd name="T32" fmla="*/ 2147483647 w 3154"/>
                <a:gd name="T33" fmla="*/ 2147483647 h 4763"/>
                <a:gd name="T34" fmla="*/ 2147483647 w 3154"/>
                <a:gd name="T35" fmla="*/ 2147483647 h 4763"/>
                <a:gd name="T36" fmla="*/ 2147483647 w 3154"/>
                <a:gd name="T37" fmla="*/ 2147483647 h 4763"/>
                <a:gd name="T38" fmla="*/ 2147483647 w 3154"/>
                <a:gd name="T39" fmla="*/ 2147483647 h 4763"/>
                <a:gd name="T40" fmla="*/ 2147483647 w 3154"/>
                <a:gd name="T41" fmla="*/ 2147483647 h 4763"/>
                <a:gd name="T42" fmla="*/ 2147483647 w 3154"/>
                <a:gd name="T43" fmla="*/ 2147483647 h 4763"/>
                <a:gd name="T44" fmla="*/ 2147483647 w 3154"/>
                <a:gd name="T45" fmla="*/ 2147483647 h 4763"/>
                <a:gd name="T46" fmla="*/ 2147483647 w 3154"/>
                <a:gd name="T47" fmla="*/ 2147483647 h 4763"/>
                <a:gd name="T48" fmla="*/ 2147483647 w 3154"/>
                <a:gd name="T49" fmla="*/ 2147483647 h 4763"/>
                <a:gd name="T50" fmla="*/ 2147483647 w 3154"/>
                <a:gd name="T51" fmla="*/ 2147483647 h 4763"/>
                <a:gd name="T52" fmla="*/ 2147483647 w 3154"/>
                <a:gd name="T53" fmla="*/ 2147483647 h 4763"/>
                <a:gd name="T54" fmla="*/ 2147483647 w 3154"/>
                <a:gd name="T55" fmla="*/ 2147483647 h 4763"/>
                <a:gd name="T56" fmla="*/ 2147483647 w 3154"/>
                <a:gd name="T57" fmla="*/ 2147483647 h 4763"/>
                <a:gd name="T58" fmla="*/ 2147483647 w 3154"/>
                <a:gd name="T59" fmla="*/ 2147483647 h 4763"/>
                <a:gd name="T60" fmla="*/ 2147483647 w 3154"/>
                <a:gd name="T61" fmla="*/ 2147483647 h 4763"/>
                <a:gd name="T62" fmla="*/ 2147483647 w 3154"/>
                <a:gd name="T63" fmla="*/ 2147483647 h 4763"/>
                <a:gd name="T64" fmla="*/ 2147483647 w 3154"/>
                <a:gd name="T65" fmla="*/ 2147483647 h 4763"/>
                <a:gd name="T66" fmla="*/ 2147483647 w 3154"/>
                <a:gd name="T67" fmla="*/ 2147483647 h 4763"/>
                <a:gd name="T68" fmla="*/ 2147483647 w 3154"/>
                <a:gd name="T69" fmla="*/ 2147483647 h 4763"/>
                <a:gd name="T70" fmla="*/ 2147483647 w 3154"/>
                <a:gd name="T71" fmla="*/ 2147483647 h 4763"/>
                <a:gd name="T72" fmla="*/ 2147483647 w 3154"/>
                <a:gd name="T73" fmla="*/ 2147483647 h 4763"/>
                <a:gd name="T74" fmla="*/ 2147483647 w 3154"/>
                <a:gd name="T75" fmla="*/ 2147483647 h 4763"/>
                <a:gd name="T76" fmla="*/ 2147483647 w 3154"/>
                <a:gd name="T77" fmla="*/ 2147483647 h 4763"/>
                <a:gd name="T78" fmla="*/ 2147483647 w 3154"/>
                <a:gd name="T79" fmla="*/ 2147483647 h 4763"/>
                <a:gd name="T80" fmla="*/ 2147483647 w 3154"/>
                <a:gd name="T81" fmla="*/ 2147483647 h 4763"/>
                <a:gd name="T82" fmla="*/ 2147483647 w 3154"/>
                <a:gd name="T83" fmla="*/ 2147483647 h 4763"/>
                <a:gd name="T84" fmla="*/ 2147483647 w 3154"/>
                <a:gd name="T85" fmla="*/ 2147483647 h 4763"/>
                <a:gd name="T86" fmla="*/ 2147483647 w 3154"/>
                <a:gd name="T87" fmla="*/ 2147483647 h 4763"/>
                <a:gd name="T88" fmla="*/ 2147483647 w 3154"/>
                <a:gd name="T89" fmla="*/ 2147483647 h 4763"/>
                <a:gd name="T90" fmla="*/ 2147483647 w 3154"/>
                <a:gd name="T91" fmla="*/ 2147483647 h 4763"/>
                <a:gd name="T92" fmla="*/ 2147483647 w 3154"/>
                <a:gd name="T93" fmla="*/ 2147483647 h 4763"/>
                <a:gd name="T94" fmla="*/ 2147483647 w 3154"/>
                <a:gd name="T95" fmla="*/ 2147483647 h 4763"/>
                <a:gd name="T96" fmla="*/ 2147483647 w 3154"/>
                <a:gd name="T97" fmla="*/ 2147483647 h 4763"/>
                <a:gd name="T98" fmla="*/ 2147483647 w 3154"/>
                <a:gd name="T99" fmla="*/ 2147483647 h 4763"/>
                <a:gd name="T100" fmla="*/ 2147483647 w 3154"/>
                <a:gd name="T101" fmla="*/ 2147483647 h 4763"/>
                <a:gd name="T102" fmla="*/ 2147483647 w 3154"/>
                <a:gd name="T103" fmla="*/ 2147483647 h 4763"/>
                <a:gd name="T104" fmla="*/ 2147483647 w 3154"/>
                <a:gd name="T105" fmla="*/ 2147483647 h 4763"/>
                <a:gd name="T106" fmla="*/ 2147483647 w 3154"/>
                <a:gd name="T107" fmla="*/ 2147483647 h 4763"/>
                <a:gd name="T108" fmla="*/ 2147483647 w 3154"/>
                <a:gd name="T109" fmla="*/ 2147483647 h 4763"/>
                <a:gd name="T110" fmla="*/ 2147483647 w 3154"/>
                <a:gd name="T111" fmla="*/ 2147483647 h 4763"/>
                <a:gd name="T112" fmla="*/ 2147483647 w 3154"/>
                <a:gd name="T113" fmla="*/ 2147483647 h 4763"/>
                <a:gd name="T114" fmla="*/ 2147483647 w 3154"/>
                <a:gd name="T115" fmla="*/ 2147483647 h 4763"/>
                <a:gd name="T116" fmla="*/ 2147483647 w 3154"/>
                <a:gd name="T117" fmla="*/ 2147483647 h 4763"/>
                <a:gd name="T118" fmla="*/ 2147483647 w 3154"/>
                <a:gd name="T119" fmla="*/ 2147483647 h 4763"/>
                <a:gd name="T120" fmla="*/ 2147483647 w 3154"/>
                <a:gd name="T121" fmla="*/ 2147483647 h 4763"/>
                <a:gd name="T122" fmla="*/ 2147483647 w 3154"/>
                <a:gd name="T123" fmla="*/ 2147483647 h 4763"/>
                <a:gd name="T124" fmla="*/ 2147483647 w 3154"/>
                <a:gd name="T125" fmla="*/ 2147483647 h 4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54"/>
                <a:gd name="T190" fmla="*/ 0 h 4763"/>
                <a:gd name="T191" fmla="*/ 3154 w 3154"/>
                <a:gd name="T192" fmla="*/ 4763 h 4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54" h="4763">
                  <a:moveTo>
                    <a:pt x="2909" y="830"/>
                  </a:moveTo>
                  <a:lnTo>
                    <a:pt x="2331" y="250"/>
                  </a:lnTo>
                  <a:lnTo>
                    <a:pt x="2331" y="830"/>
                  </a:lnTo>
                  <a:lnTo>
                    <a:pt x="2909" y="830"/>
                  </a:lnTo>
                  <a:close/>
                  <a:moveTo>
                    <a:pt x="1700" y="4384"/>
                  </a:moveTo>
                  <a:lnTo>
                    <a:pt x="0" y="4384"/>
                  </a:lnTo>
                  <a:lnTo>
                    <a:pt x="0" y="0"/>
                  </a:lnTo>
                  <a:lnTo>
                    <a:pt x="2332" y="0"/>
                  </a:lnTo>
                  <a:lnTo>
                    <a:pt x="3154" y="823"/>
                  </a:lnTo>
                  <a:lnTo>
                    <a:pt x="3154" y="1008"/>
                  </a:lnTo>
                  <a:lnTo>
                    <a:pt x="3153" y="4384"/>
                  </a:lnTo>
                  <a:lnTo>
                    <a:pt x="2442" y="4384"/>
                  </a:lnTo>
                  <a:lnTo>
                    <a:pt x="2442" y="4763"/>
                  </a:lnTo>
                  <a:lnTo>
                    <a:pt x="2072" y="4565"/>
                  </a:lnTo>
                  <a:lnTo>
                    <a:pt x="1700" y="4763"/>
                  </a:lnTo>
                  <a:lnTo>
                    <a:pt x="1700" y="4384"/>
                  </a:lnTo>
                  <a:close/>
                  <a:moveTo>
                    <a:pt x="2072" y="3251"/>
                  </a:moveTo>
                  <a:lnTo>
                    <a:pt x="2072" y="3251"/>
                  </a:lnTo>
                  <a:lnTo>
                    <a:pt x="2096" y="3252"/>
                  </a:lnTo>
                  <a:lnTo>
                    <a:pt x="2120" y="3254"/>
                  </a:lnTo>
                  <a:lnTo>
                    <a:pt x="2144" y="3256"/>
                  </a:lnTo>
                  <a:lnTo>
                    <a:pt x="2168" y="3261"/>
                  </a:lnTo>
                  <a:lnTo>
                    <a:pt x="2190" y="3266"/>
                  </a:lnTo>
                  <a:lnTo>
                    <a:pt x="2212" y="3272"/>
                  </a:lnTo>
                  <a:lnTo>
                    <a:pt x="2234" y="3279"/>
                  </a:lnTo>
                  <a:lnTo>
                    <a:pt x="2255" y="3288"/>
                  </a:lnTo>
                  <a:lnTo>
                    <a:pt x="2277" y="3297"/>
                  </a:lnTo>
                  <a:lnTo>
                    <a:pt x="2298" y="3308"/>
                  </a:lnTo>
                  <a:lnTo>
                    <a:pt x="2317" y="3320"/>
                  </a:lnTo>
                  <a:lnTo>
                    <a:pt x="2337" y="3332"/>
                  </a:lnTo>
                  <a:lnTo>
                    <a:pt x="2354" y="3345"/>
                  </a:lnTo>
                  <a:lnTo>
                    <a:pt x="2372" y="3358"/>
                  </a:lnTo>
                  <a:lnTo>
                    <a:pt x="2390" y="3374"/>
                  </a:lnTo>
                  <a:lnTo>
                    <a:pt x="2407" y="3390"/>
                  </a:lnTo>
                  <a:lnTo>
                    <a:pt x="2422" y="3406"/>
                  </a:lnTo>
                  <a:lnTo>
                    <a:pt x="2437" y="3423"/>
                  </a:lnTo>
                  <a:lnTo>
                    <a:pt x="2451" y="3441"/>
                  </a:lnTo>
                  <a:lnTo>
                    <a:pt x="2464" y="3460"/>
                  </a:lnTo>
                  <a:lnTo>
                    <a:pt x="2477" y="3479"/>
                  </a:lnTo>
                  <a:lnTo>
                    <a:pt x="2488" y="3499"/>
                  </a:lnTo>
                  <a:lnTo>
                    <a:pt x="2498" y="3519"/>
                  </a:lnTo>
                  <a:lnTo>
                    <a:pt x="2508" y="3540"/>
                  </a:lnTo>
                  <a:lnTo>
                    <a:pt x="2516" y="3562"/>
                  </a:lnTo>
                  <a:lnTo>
                    <a:pt x="2523" y="3583"/>
                  </a:lnTo>
                  <a:lnTo>
                    <a:pt x="2530" y="3605"/>
                  </a:lnTo>
                  <a:lnTo>
                    <a:pt x="2536" y="3629"/>
                  </a:lnTo>
                  <a:lnTo>
                    <a:pt x="2539" y="3652"/>
                  </a:lnTo>
                  <a:lnTo>
                    <a:pt x="2542" y="3675"/>
                  </a:lnTo>
                  <a:lnTo>
                    <a:pt x="2545" y="3700"/>
                  </a:lnTo>
                  <a:lnTo>
                    <a:pt x="2545" y="3724"/>
                  </a:lnTo>
                  <a:lnTo>
                    <a:pt x="2545" y="3744"/>
                  </a:lnTo>
                  <a:lnTo>
                    <a:pt x="2543" y="3765"/>
                  </a:lnTo>
                  <a:lnTo>
                    <a:pt x="2541" y="3785"/>
                  </a:lnTo>
                  <a:lnTo>
                    <a:pt x="2538" y="3806"/>
                  </a:lnTo>
                  <a:lnTo>
                    <a:pt x="2535" y="3826"/>
                  </a:lnTo>
                  <a:lnTo>
                    <a:pt x="2529" y="3844"/>
                  </a:lnTo>
                  <a:lnTo>
                    <a:pt x="2523" y="3863"/>
                  </a:lnTo>
                  <a:lnTo>
                    <a:pt x="2518" y="3882"/>
                  </a:lnTo>
                  <a:lnTo>
                    <a:pt x="2511" y="3901"/>
                  </a:lnTo>
                  <a:lnTo>
                    <a:pt x="2503" y="3919"/>
                  </a:lnTo>
                  <a:lnTo>
                    <a:pt x="2495" y="3937"/>
                  </a:lnTo>
                  <a:lnTo>
                    <a:pt x="2486" y="3953"/>
                  </a:lnTo>
                  <a:lnTo>
                    <a:pt x="2476" y="3970"/>
                  </a:lnTo>
                  <a:lnTo>
                    <a:pt x="2466" y="3987"/>
                  </a:lnTo>
                  <a:lnTo>
                    <a:pt x="2454" y="4002"/>
                  </a:lnTo>
                  <a:lnTo>
                    <a:pt x="2442" y="4018"/>
                  </a:lnTo>
                  <a:lnTo>
                    <a:pt x="2442" y="4206"/>
                  </a:lnTo>
                  <a:lnTo>
                    <a:pt x="2975" y="4206"/>
                  </a:lnTo>
                  <a:lnTo>
                    <a:pt x="2976" y="1008"/>
                  </a:lnTo>
                  <a:lnTo>
                    <a:pt x="2756" y="1008"/>
                  </a:lnTo>
                  <a:lnTo>
                    <a:pt x="2765" y="1014"/>
                  </a:lnTo>
                  <a:lnTo>
                    <a:pt x="2771" y="1022"/>
                  </a:lnTo>
                  <a:lnTo>
                    <a:pt x="2778" y="1031"/>
                  </a:lnTo>
                  <a:lnTo>
                    <a:pt x="2784" y="1040"/>
                  </a:lnTo>
                  <a:lnTo>
                    <a:pt x="2788" y="1050"/>
                  </a:lnTo>
                  <a:lnTo>
                    <a:pt x="2791" y="1061"/>
                  </a:lnTo>
                  <a:lnTo>
                    <a:pt x="2794" y="1072"/>
                  </a:lnTo>
                  <a:lnTo>
                    <a:pt x="2794" y="1083"/>
                  </a:lnTo>
                  <a:lnTo>
                    <a:pt x="2794" y="1093"/>
                  </a:lnTo>
                  <a:lnTo>
                    <a:pt x="2793" y="1102"/>
                  </a:lnTo>
                  <a:lnTo>
                    <a:pt x="2790" y="1111"/>
                  </a:lnTo>
                  <a:lnTo>
                    <a:pt x="2787" y="1120"/>
                  </a:lnTo>
                  <a:lnTo>
                    <a:pt x="2783" y="1128"/>
                  </a:lnTo>
                  <a:lnTo>
                    <a:pt x="2778" y="1135"/>
                  </a:lnTo>
                  <a:lnTo>
                    <a:pt x="2773" y="1143"/>
                  </a:lnTo>
                  <a:lnTo>
                    <a:pt x="2767" y="1150"/>
                  </a:lnTo>
                  <a:lnTo>
                    <a:pt x="2759" y="1157"/>
                  </a:lnTo>
                  <a:lnTo>
                    <a:pt x="2753" y="1161"/>
                  </a:lnTo>
                  <a:lnTo>
                    <a:pt x="2745" y="1167"/>
                  </a:lnTo>
                  <a:lnTo>
                    <a:pt x="2736" y="1170"/>
                  </a:lnTo>
                  <a:lnTo>
                    <a:pt x="2728" y="1173"/>
                  </a:lnTo>
                  <a:lnTo>
                    <a:pt x="2719" y="1175"/>
                  </a:lnTo>
                  <a:lnTo>
                    <a:pt x="2709" y="1177"/>
                  </a:lnTo>
                  <a:lnTo>
                    <a:pt x="2699" y="1178"/>
                  </a:lnTo>
                  <a:lnTo>
                    <a:pt x="2690" y="1177"/>
                  </a:lnTo>
                  <a:lnTo>
                    <a:pt x="2680" y="1175"/>
                  </a:lnTo>
                  <a:lnTo>
                    <a:pt x="2671" y="1173"/>
                  </a:lnTo>
                  <a:lnTo>
                    <a:pt x="2662" y="1170"/>
                  </a:lnTo>
                  <a:lnTo>
                    <a:pt x="2655" y="1167"/>
                  </a:lnTo>
                  <a:lnTo>
                    <a:pt x="2647" y="1161"/>
                  </a:lnTo>
                  <a:lnTo>
                    <a:pt x="2639" y="1157"/>
                  </a:lnTo>
                  <a:lnTo>
                    <a:pt x="2632" y="1150"/>
                  </a:lnTo>
                  <a:lnTo>
                    <a:pt x="2627" y="1143"/>
                  </a:lnTo>
                  <a:lnTo>
                    <a:pt x="2621" y="1135"/>
                  </a:lnTo>
                  <a:lnTo>
                    <a:pt x="2617" y="1128"/>
                  </a:lnTo>
                  <a:lnTo>
                    <a:pt x="2612" y="1120"/>
                  </a:lnTo>
                  <a:lnTo>
                    <a:pt x="2609" y="1111"/>
                  </a:lnTo>
                  <a:lnTo>
                    <a:pt x="2607" y="1102"/>
                  </a:lnTo>
                  <a:lnTo>
                    <a:pt x="2606" y="1093"/>
                  </a:lnTo>
                  <a:lnTo>
                    <a:pt x="2605" y="1083"/>
                  </a:lnTo>
                  <a:lnTo>
                    <a:pt x="2606" y="1072"/>
                  </a:lnTo>
                  <a:lnTo>
                    <a:pt x="2608" y="1061"/>
                  </a:lnTo>
                  <a:lnTo>
                    <a:pt x="2611" y="1050"/>
                  </a:lnTo>
                  <a:lnTo>
                    <a:pt x="2616" y="1040"/>
                  </a:lnTo>
                  <a:lnTo>
                    <a:pt x="2621" y="1031"/>
                  </a:lnTo>
                  <a:lnTo>
                    <a:pt x="2627" y="1022"/>
                  </a:lnTo>
                  <a:lnTo>
                    <a:pt x="2635" y="1014"/>
                  </a:lnTo>
                  <a:lnTo>
                    <a:pt x="2644" y="1008"/>
                  </a:lnTo>
                  <a:lnTo>
                    <a:pt x="2153" y="1008"/>
                  </a:lnTo>
                  <a:lnTo>
                    <a:pt x="2153" y="178"/>
                  </a:lnTo>
                  <a:lnTo>
                    <a:pt x="178" y="178"/>
                  </a:lnTo>
                  <a:lnTo>
                    <a:pt x="178" y="4206"/>
                  </a:lnTo>
                  <a:lnTo>
                    <a:pt x="1700" y="4206"/>
                  </a:lnTo>
                  <a:lnTo>
                    <a:pt x="1700" y="4018"/>
                  </a:lnTo>
                  <a:lnTo>
                    <a:pt x="1689" y="4002"/>
                  </a:lnTo>
                  <a:lnTo>
                    <a:pt x="1678" y="3987"/>
                  </a:lnTo>
                  <a:lnTo>
                    <a:pt x="1667" y="3970"/>
                  </a:lnTo>
                  <a:lnTo>
                    <a:pt x="1657" y="3953"/>
                  </a:lnTo>
                  <a:lnTo>
                    <a:pt x="1648" y="3937"/>
                  </a:lnTo>
                  <a:lnTo>
                    <a:pt x="1640" y="3919"/>
                  </a:lnTo>
                  <a:lnTo>
                    <a:pt x="1633" y="3901"/>
                  </a:lnTo>
                  <a:lnTo>
                    <a:pt x="1626" y="3882"/>
                  </a:lnTo>
                  <a:lnTo>
                    <a:pt x="1619" y="3863"/>
                  </a:lnTo>
                  <a:lnTo>
                    <a:pt x="1614" y="3844"/>
                  </a:lnTo>
                  <a:lnTo>
                    <a:pt x="1609" y="3826"/>
                  </a:lnTo>
                  <a:lnTo>
                    <a:pt x="1606" y="3806"/>
                  </a:lnTo>
                  <a:lnTo>
                    <a:pt x="1603" y="3785"/>
                  </a:lnTo>
                  <a:lnTo>
                    <a:pt x="1600" y="3765"/>
                  </a:lnTo>
                  <a:lnTo>
                    <a:pt x="1599" y="3744"/>
                  </a:lnTo>
                  <a:lnTo>
                    <a:pt x="1598" y="3724"/>
                  </a:lnTo>
                  <a:lnTo>
                    <a:pt x="1599" y="3700"/>
                  </a:lnTo>
                  <a:lnTo>
                    <a:pt x="1600" y="3675"/>
                  </a:lnTo>
                  <a:lnTo>
                    <a:pt x="1604" y="3652"/>
                  </a:lnTo>
                  <a:lnTo>
                    <a:pt x="1608" y="3629"/>
                  </a:lnTo>
                  <a:lnTo>
                    <a:pt x="1614" y="3605"/>
                  </a:lnTo>
                  <a:lnTo>
                    <a:pt x="1619" y="3583"/>
                  </a:lnTo>
                  <a:lnTo>
                    <a:pt x="1627" y="3562"/>
                  </a:lnTo>
                  <a:lnTo>
                    <a:pt x="1636" y="3540"/>
                  </a:lnTo>
                  <a:lnTo>
                    <a:pt x="1645" y="3519"/>
                  </a:lnTo>
                  <a:lnTo>
                    <a:pt x="1656" y="3499"/>
                  </a:lnTo>
                  <a:lnTo>
                    <a:pt x="1667" y="3479"/>
                  </a:lnTo>
                  <a:lnTo>
                    <a:pt x="1679" y="3460"/>
                  </a:lnTo>
                  <a:lnTo>
                    <a:pt x="1693" y="3441"/>
                  </a:lnTo>
                  <a:lnTo>
                    <a:pt x="1706" y="3423"/>
                  </a:lnTo>
                  <a:lnTo>
                    <a:pt x="1722" y="3406"/>
                  </a:lnTo>
                  <a:lnTo>
                    <a:pt x="1737" y="3390"/>
                  </a:lnTo>
                  <a:lnTo>
                    <a:pt x="1754" y="3374"/>
                  </a:lnTo>
                  <a:lnTo>
                    <a:pt x="1771" y="3358"/>
                  </a:lnTo>
                  <a:lnTo>
                    <a:pt x="1788" y="3345"/>
                  </a:lnTo>
                  <a:lnTo>
                    <a:pt x="1807" y="3332"/>
                  </a:lnTo>
                  <a:lnTo>
                    <a:pt x="1826" y="3320"/>
                  </a:lnTo>
                  <a:lnTo>
                    <a:pt x="1846" y="3308"/>
                  </a:lnTo>
                  <a:lnTo>
                    <a:pt x="1866" y="3297"/>
                  </a:lnTo>
                  <a:lnTo>
                    <a:pt x="1887" y="3288"/>
                  </a:lnTo>
                  <a:lnTo>
                    <a:pt x="1908" y="3279"/>
                  </a:lnTo>
                  <a:lnTo>
                    <a:pt x="1931" y="3272"/>
                  </a:lnTo>
                  <a:lnTo>
                    <a:pt x="1953" y="3266"/>
                  </a:lnTo>
                  <a:lnTo>
                    <a:pt x="1976" y="3261"/>
                  </a:lnTo>
                  <a:lnTo>
                    <a:pt x="2000" y="3256"/>
                  </a:lnTo>
                  <a:lnTo>
                    <a:pt x="2023" y="3254"/>
                  </a:lnTo>
                  <a:lnTo>
                    <a:pt x="2047" y="3252"/>
                  </a:lnTo>
                  <a:lnTo>
                    <a:pt x="2072" y="3251"/>
                  </a:lnTo>
                  <a:close/>
                  <a:moveTo>
                    <a:pt x="2072" y="3340"/>
                  </a:moveTo>
                  <a:lnTo>
                    <a:pt x="2072" y="3340"/>
                  </a:lnTo>
                  <a:lnTo>
                    <a:pt x="2052" y="3341"/>
                  </a:lnTo>
                  <a:lnTo>
                    <a:pt x="2032" y="3342"/>
                  </a:lnTo>
                  <a:lnTo>
                    <a:pt x="2013" y="3344"/>
                  </a:lnTo>
                  <a:lnTo>
                    <a:pt x="1994" y="3347"/>
                  </a:lnTo>
                  <a:lnTo>
                    <a:pt x="1975" y="3352"/>
                  </a:lnTo>
                  <a:lnTo>
                    <a:pt x="1957" y="3357"/>
                  </a:lnTo>
                  <a:lnTo>
                    <a:pt x="1940" y="3363"/>
                  </a:lnTo>
                  <a:lnTo>
                    <a:pt x="1922" y="3370"/>
                  </a:lnTo>
                  <a:lnTo>
                    <a:pt x="1905" y="3377"/>
                  </a:lnTo>
                  <a:lnTo>
                    <a:pt x="1888" y="3386"/>
                  </a:lnTo>
                  <a:lnTo>
                    <a:pt x="1873" y="3395"/>
                  </a:lnTo>
                  <a:lnTo>
                    <a:pt x="1857" y="3405"/>
                  </a:lnTo>
                  <a:lnTo>
                    <a:pt x="1842" y="3416"/>
                  </a:lnTo>
                  <a:lnTo>
                    <a:pt x="1827" y="3427"/>
                  </a:lnTo>
                  <a:lnTo>
                    <a:pt x="1813" y="3440"/>
                  </a:lnTo>
                  <a:lnTo>
                    <a:pt x="1799" y="3453"/>
                  </a:lnTo>
                  <a:lnTo>
                    <a:pt x="1787" y="3466"/>
                  </a:lnTo>
                  <a:lnTo>
                    <a:pt x="1775" y="3480"/>
                  </a:lnTo>
                  <a:lnTo>
                    <a:pt x="1764" y="3494"/>
                  </a:lnTo>
                  <a:lnTo>
                    <a:pt x="1753" y="3510"/>
                  </a:lnTo>
                  <a:lnTo>
                    <a:pt x="1743" y="3525"/>
                  </a:lnTo>
                  <a:lnTo>
                    <a:pt x="1734" y="3541"/>
                  </a:lnTo>
                  <a:lnTo>
                    <a:pt x="1725" y="3558"/>
                  </a:lnTo>
                  <a:lnTo>
                    <a:pt x="1717" y="3574"/>
                  </a:lnTo>
                  <a:lnTo>
                    <a:pt x="1710" y="3592"/>
                  </a:lnTo>
                  <a:lnTo>
                    <a:pt x="1705" y="3610"/>
                  </a:lnTo>
                  <a:lnTo>
                    <a:pt x="1699" y="3628"/>
                  </a:lnTo>
                  <a:lnTo>
                    <a:pt x="1695" y="3646"/>
                  </a:lnTo>
                  <a:lnTo>
                    <a:pt x="1692" y="3665"/>
                  </a:lnTo>
                  <a:lnTo>
                    <a:pt x="1689" y="3684"/>
                  </a:lnTo>
                  <a:lnTo>
                    <a:pt x="1688" y="3704"/>
                  </a:lnTo>
                  <a:lnTo>
                    <a:pt x="1687" y="3724"/>
                  </a:lnTo>
                  <a:lnTo>
                    <a:pt x="1688" y="3757"/>
                  </a:lnTo>
                  <a:lnTo>
                    <a:pt x="1693" y="3788"/>
                  </a:lnTo>
                  <a:lnTo>
                    <a:pt x="1699" y="3818"/>
                  </a:lnTo>
                  <a:lnTo>
                    <a:pt x="1707" y="3848"/>
                  </a:lnTo>
                  <a:lnTo>
                    <a:pt x="1718" y="3876"/>
                  </a:lnTo>
                  <a:lnTo>
                    <a:pt x="1732" y="3903"/>
                  </a:lnTo>
                  <a:lnTo>
                    <a:pt x="1747" y="3929"/>
                  </a:lnTo>
                  <a:lnTo>
                    <a:pt x="1764" y="3955"/>
                  </a:lnTo>
                  <a:lnTo>
                    <a:pt x="1794" y="3986"/>
                  </a:lnTo>
                  <a:lnTo>
                    <a:pt x="1808" y="4000"/>
                  </a:lnTo>
                  <a:lnTo>
                    <a:pt x="1824" y="4015"/>
                  </a:lnTo>
                  <a:lnTo>
                    <a:pt x="1839" y="4028"/>
                  </a:lnTo>
                  <a:lnTo>
                    <a:pt x="1856" y="4040"/>
                  </a:lnTo>
                  <a:lnTo>
                    <a:pt x="1873" y="4052"/>
                  </a:lnTo>
                  <a:lnTo>
                    <a:pt x="1890" y="4062"/>
                  </a:lnTo>
                  <a:lnTo>
                    <a:pt x="1911" y="4072"/>
                  </a:lnTo>
                  <a:lnTo>
                    <a:pt x="1932" y="4082"/>
                  </a:lnTo>
                  <a:lnTo>
                    <a:pt x="1953" y="4090"/>
                  </a:lnTo>
                  <a:lnTo>
                    <a:pt x="1976" y="4096"/>
                  </a:lnTo>
                  <a:lnTo>
                    <a:pt x="1998" y="4101"/>
                  </a:lnTo>
                  <a:lnTo>
                    <a:pt x="2022" y="4105"/>
                  </a:lnTo>
                  <a:lnTo>
                    <a:pt x="2046" y="4108"/>
                  </a:lnTo>
                  <a:lnTo>
                    <a:pt x="2071" y="4108"/>
                  </a:lnTo>
                  <a:lnTo>
                    <a:pt x="2072" y="4108"/>
                  </a:lnTo>
                  <a:lnTo>
                    <a:pt x="2096" y="4108"/>
                  </a:lnTo>
                  <a:lnTo>
                    <a:pt x="2121" y="4105"/>
                  </a:lnTo>
                  <a:lnTo>
                    <a:pt x="2144" y="4101"/>
                  </a:lnTo>
                  <a:lnTo>
                    <a:pt x="2168" y="4096"/>
                  </a:lnTo>
                  <a:lnTo>
                    <a:pt x="2190" y="4090"/>
                  </a:lnTo>
                  <a:lnTo>
                    <a:pt x="2212" y="4082"/>
                  </a:lnTo>
                  <a:lnTo>
                    <a:pt x="2233" y="4072"/>
                  </a:lnTo>
                  <a:lnTo>
                    <a:pt x="2253" y="4062"/>
                  </a:lnTo>
                  <a:lnTo>
                    <a:pt x="2271" y="4052"/>
                  </a:lnTo>
                  <a:lnTo>
                    <a:pt x="2288" y="4040"/>
                  </a:lnTo>
                  <a:lnTo>
                    <a:pt x="2303" y="4028"/>
                  </a:lnTo>
                  <a:lnTo>
                    <a:pt x="2319" y="4015"/>
                  </a:lnTo>
                  <a:lnTo>
                    <a:pt x="2334" y="4000"/>
                  </a:lnTo>
                  <a:lnTo>
                    <a:pt x="2350" y="3986"/>
                  </a:lnTo>
                  <a:lnTo>
                    <a:pt x="2379" y="3955"/>
                  </a:lnTo>
                  <a:lnTo>
                    <a:pt x="2397" y="3929"/>
                  </a:lnTo>
                  <a:lnTo>
                    <a:pt x="2411" y="3903"/>
                  </a:lnTo>
                  <a:lnTo>
                    <a:pt x="2424" y="3876"/>
                  </a:lnTo>
                  <a:lnTo>
                    <a:pt x="2436" y="3848"/>
                  </a:lnTo>
                  <a:lnTo>
                    <a:pt x="2444" y="3818"/>
                  </a:lnTo>
                  <a:lnTo>
                    <a:pt x="2451" y="3788"/>
                  </a:lnTo>
                  <a:lnTo>
                    <a:pt x="2454" y="3757"/>
                  </a:lnTo>
                  <a:lnTo>
                    <a:pt x="2456" y="3724"/>
                  </a:lnTo>
                  <a:lnTo>
                    <a:pt x="2456" y="3704"/>
                  </a:lnTo>
                  <a:lnTo>
                    <a:pt x="2453" y="3684"/>
                  </a:lnTo>
                  <a:lnTo>
                    <a:pt x="2451" y="3665"/>
                  </a:lnTo>
                  <a:lnTo>
                    <a:pt x="2448" y="3646"/>
                  </a:lnTo>
                  <a:lnTo>
                    <a:pt x="2443" y="3628"/>
                  </a:lnTo>
                  <a:lnTo>
                    <a:pt x="2439" y="3610"/>
                  </a:lnTo>
                  <a:lnTo>
                    <a:pt x="2432" y="3592"/>
                  </a:lnTo>
                  <a:lnTo>
                    <a:pt x="2426" y="3574"/>
                  </a:lnTo>
                  <a:lnTo>
                    <a:pt x="2418" y="3558"/>
                  </a:lnTo>
                  <a:lnTo>
                    <a:pt x="2410" y="3541"/>
                  </a:lnTo>
                  <a:lnTo>
                    <a:pt x="2400" y="3525"/>
                  </a:lnTo>
                  <a:lnTo>
                    <a:pt x="2390" y="3510"/>
                  </a:lnTo>
                  <a:lnTo>
                    <a:pt x="2380" y="3494"/>
                  </a:lnTo>
                  <a:lnTo>
                    <a:pt x="2368" y="3480"/>
                  </a:lnTo>
                  <a:lnTo>
                    <a:pt x="2355" y="3466"/>
                  </a:lnTo>
                  <a:lnTo>
                    <a:pt x="2343" y="3453"/>
                  </a:lnTo>
                  <a:lnTo>
                    <a:pt x="2330" y="3440"/>
                  </a:lnTo>
                  <a:lnTo>
                    <a:pt x="2317" y="3427"/>
                  </a:lnTo>
                  <a:lnTo>
                    <a:pt x="2301" y="3416"/>
                  </a:lnTo>
                  <a:lnTo>
                    <a:pt x="2287" y="3405"/>
                  </a:lnTo>
                  <a:lnTo>
                    <a:pt x="2271" y="3395"/>
                  </a:lnTo>
                  <a:lnTo>
                    <a:pt x="2254" y="3386"/>
                  </a:lnTo>
                  <a:lnTo>
                    <a:pt x="2239" y="3377"/>
                  </a:lnTo>
                  <a:lnTo>
                    <a:pt x="2221" y="3370"/>
                  </a:lnTo>
                  <a:lnTo>
                    <a:pt x="2204" y="3363"/>
                  </a:lnTo>
                  <a:lnTo>
                    <a:pt x="2186" y="3357"/>
                  </a:lnTo>
                  <a:lnTo>
                    <a:pt x="2168" y="3352"/>
                  </a:lnTo>
                  <a:lnTo>
                    <a:pt x="2149" y="3347"/>
                  </a:lnTo>
                  <a:lnTo>
                    <a:pt x="2130" y="3344"/>
                  </a:lnTo>
                  <a:lnTo>
                    <a:pt x="2111" y="3342"/>
                  </a:lnTo>
                  <a:lnTo>
                    <a:pt x="2092" y="3341"/>
                  </a:lnTo>
                  <a:lnTo>
                    <a:pt x="2072" y="3340"/>
                  </a:lnTo>
                  <a:close/>
                  <a:moveTo>
                    <a:pt x="702" y="467"/>
                  </a:moveTo>
                  <a:lnTo>
                    <a:pt x="702" y="467"/>
                  </a:lnTo>
                  <a:lnTo>
                    <a:pt x="702" y="457"/>
                  </a:lnTo>
                  <a:lnTo>
                    <a:pt x="704" y="448"/>
                  </a:lnTo>
                  <a:lnTo>
                    <a:pt x="706" y="439"/>
                  </a:lnTo>
                  <a:lnTo>
                    <a:pt x="710" y="430"/>
                  </a:lnTo>
                  <a:lnTo>
                    <a:pt x="713" y="423"/>
                  </a:lnTo>
                  <a:lnTo>
                    <a:pt x="717" y="415"/>
                  </a:lnTo>
                  <a:lnTo>
                    <a:pt x="723" y="407"/>
                  </a:lnTo>
                  <a:lnTo>
                    <a:pt x="730" y="400"/>
                  </a:lnTo>
                  <a:lnTo>
                    <a:pt x="736" y="395"/>
                  </a:lnTo>
                  <a:lnTo>
                    <a:pt x="743" y="389"/>
                  </a:lnTo>
                  <a:lnTo>
                    <a:pt x="751" y="384"/>
                  </a:lnTo>
                  <a:lnTo>
                    <a:pt x="760" y="380"/>
                  </a:lnTo>
                  <a:lnTo>
                    <a:pt x="768" y="377"/>
                  </a:lnTo>
                  <a:lnTo>
                    <a:pt x="777" y="375"/>
                  </a:lnTo>
                  <a:lnTo>
                    <a:pt x="786" y="374"/>
                  </a:lnTo>
                  <a:lnTo>
                    <a:pt x="796" y="373"/>
                  </a:lnTo>
                  <a:lnTo>
                    <a:pt x="806" y="374"/>
                  </a:lnTo>
                  <a:lnTo>
                    <a:pt x="815" y="375"/>
                  </a:lnTo>
                  <a:lnTo>
                    <a:pt x="824" y="377"/>
                  </a:lnTo>
                  <a:lnTo>
                    <a:pt x="833" y="380"/>
                  </a:lnTo>
                  <a:lnTo>
                    <a:pt x="842" y="384"/>
                  </a:lnTo>
                  <a:lnTo>
                    <a:pt x="850" y="389"/>
                  </a:lnTo>
                  <a:lnTo>
                    <a:pt x="856" y="395"/>
                  </a:lnTo>
                  <a:lnTo>
                    <a:pt x="863" y="400"/>
                  </a:lnTo>
                  <a:lnTo>
                    <a:pt x="870" y="407"/>
                  </a:lnTo>
                  <a:lnTo>
                    <a:pt x="874" y="415"/>
                  </a:lnTo>
                  <a:lnTo>
                    <a:pt x="880" y="423"/>
                  </a:lnTo>
                  <a:lnTo>
                    <a:pt x="883" y="430"/>
                  </a:lnTo>
                  <a:lnTo>
                    <a:pt x="886" y="439"/>
                  </a:lnTo>
                  <a:lnTo>
                    <a:pt x="889" y="448"/>
                  </a:lnTo>
                  <a:lnTo>
                    <a:pt x="891" y="457"/>
                  </a:lnTo>
                  <a:lnTo>
                    <a:pt x="891" y="467"/>
                  </a:lnTo>
                  <a:lnTo>
                    <a:pt x="891" y="477"/>
                  </a:lnTo>
                  <a:lnTo>
                    <a:pt x="889" y="486"/>
                  </a:lnTo>
                  <a:lnTo>
                    <a:pt x="886" y="495"/>
                  </a:lnTo>
                  <a:lnTo>
                    <a:pt x="883" y="504"/>
                  </a:lnTo>
                  <a:lnTo>
                    <a:pt x="880" y="513"/>
                  </a:lnTo>
                  <a:lnTo>
                    <a:pt x="874" y="520"/>
                  </a:lnTo>
                  <a:lnTo>
                    <a:pt x="870" y="527"/>
                  </a:lnTo>
                  <a:lnTo>
                    <a:pt x="863" y="534"/>
                  </a:lnTo>
                  <a:lnTo>
                    <a:pt x="856" y="540"/>
                  </a:lnTo>
                  <a:lnTo>
                    <a:pt x="850" y="546"/>
                  </a:lnTo>
                  <a:lnTo>
                    <a:pt x="842" y="550"/>
                  </a:lnTo>
                  <a:lnTo>
                    <a:pt x="833" y="554"/>
                  </a:lnTo>
                  <a:lnTo>
                    <a:pt x="824" y="557"/>
                  </a:lnTo>
                  <a:lnTo>
                    <a:pt x="815" y="559"/>
                  </a:lnTo>
                  <a:lnTo>
                    <a:pt x="806" y="562"/>
                  </a:lnTo>
                  <a:lnTo>
                    <a:pt x="796" y="562"/>
                  </a:lnTo>
                  <a:lnTo>
                    <a:pt x="786" y="562"/>
                  </a:lnTo>
                  <a:lnTo>
                    <a:pt x="777" y="559"/>
                  </a:lnTo>
                  <a:lnTo>
                    <a:pt x="768" y="557"/>
                  </a:lnTo>
                  <a:lnTo>
                    <a:pt x="760" y="554"/>
                  </a:lnTo>
                  <a:lnTo>
                    <a:pt x="751" y="550"/>
                  </a:lnTo>
                  <a:lnTo>
                    <a:pt x="743" y="546"/>
                  </a:lnTo>
                  <a:lnTo>
                    <a:pt x="736" y="540"/>
                  </a:lnTo>
                  <a:lnTo>
                    <a:pt x="730" y="534"/>
                  </a:lnTo>
                  <a:lnTo>
                    <a:pt x="723" y="527"/>
                  </a:lnTo>
                  <a:lnTo>
                    <a:pt x="717" y="520"/>
                  </a:lnTo>
                  <a:lnTo>
                    <a:pt x="713" y="513"/>
                  </a:lnTo>
                  <a:lnTo>
                    <a:pt x="710" y="504"/>
                  </a:lnTo>
                  <a:lnTo>
                    <a:pt x="706" y="495"/>
                  </a:lnTo>
                  <a:lnTo>
                    <a:pt x="704" y="486"/>
                  </a:lnTo>
                  <a:lnTo>
                    <a:pt x="702" y="477"/>
                  </a:lnTo>
                  <a:lnTo>
                    <a:pt x="702" y="467"/>
                  </a:lnTo>
                  <a:close/>
                  <a:moveTo>
                    <a:pt x="1016" y="467"/>
                  </a:moveTo>
                  <a:lnTo>
                    <a:pt x="1016" y="467"/>
                  </a:lnTo>
                  <a:lnTo>
                    <a:pt x="1018" y="457"/>
                  </a:lnTo>
                  <a:lnTo>
                    <a:pt x="1019" y="448"/>
                  </a:lnTo>
                  <a:lnTo>
                    <a:pt x="1021" y="439"/>
                  </a:lnTo>
                  <a:lnTo>
                    <a:pt x="1024" y="430"/>
                  </a:lnTo>
                  <a:lnTo>
                    <a:pt x="1028" y="423"/>
                  </a:lnTo>
                  <a:lnTo>
                    <a:pt x="1033" y="415"/>
                  </a:lnTo>
                  <a:lnTo>
                    <a:pt x="1039" y="407"/>
                  </a:lnTo>
                  <a:lnTo>
                    <a:pt x="1044" y="400"/>
                  </a:lnTo>
                  <a:lnTo>
                    <a:pt x="1051" y="395"/>
                  </a:lnTo>
                  <a:lnTo>
                    <a:pt x="1059" y="389"/>
                  </a:lnTo>
                  <a:lnTo>
                    <a:pt x="1067" y="384"/>
                  </a:lnTo>
                  <a:lnTo>
                    <a:pt x="1074" y="380"/>
                  </a:lnTo>
                  <a:lnTo>
                    <a:pt x="1083" y="377"/>
                  </a:lnTo>
                  <a:lnTo>
                    <a:pt x="1092" y="375"/>
                  </a:lnTo>
                  <a:lnTo>
                    <a:pt x="1101" y="374"/>
                  </a:lnTo>
                  <a:lnTo>
                    <a:pt x="1111" y="373"/>
                  </a:lnTo>
                  <a:lnTo>
                    <a:pt x="1121" y="374"/>
                  </a:lnTo>
                  <a:lnTo>
                    <a:pt x="1130" y="375"/>
                  </a:lnTo>
                  <a:lnTo>
                    <a:pt x="1139" y="377"/>
                  </a:lnTo>
                  <a:lnTo>
                    <a:pt x="1148" y="380"/>
                  </a:lnTo>
                  <a:lnTo>
                    <a:pt x="1157" y="384"/>
                  </a:lnTo>
                  <a:lnTo>
                    <a:pt x="1164" y="389"/>
                  </a:lnTo>
                  <a:lnTo>
                    <a:pt x="1171" y="395"/>
                  </a:lnTo>
                  <a:lnTo>
                    <a:pt x="1178" y="400"/>
                  </a:lnTo>
                  <a:lnTo>
                    <a:pt x="1184" y="407"/>
                  </a:lnTo>
                  <a:lnTo>
                    <a:pt x="1190" y="415"/>
                  </a:lnTo>
                  <a:lnTo>
                    <a:pt x="1194" y="423"/>
                  </a:lnTo>
                  <a:lnTo>
                    <a:pt x="1198" y="430"/>
                  </a:lnTo>
                  <a:lnTo>
                    <a:pt x="1201" y="439"/>
                  </a:lnTo>
                  <a:lnTo>
                    <a:pt x="1203" y="448"/>
                  </a:lnTo>
                  <a:lnTo>
                    <a:pt x="1206" y="457"/>
                  </a:lnTo>
                  <a:lnTo>
                    <a:pt x="1206" y="467"/>
                  </a:lnTo>
                  <a:lnTo>
                    <a:pt x="1206" y="477"/>
                  </a:lnTo>
                  <a:lnTo>
                    <a:pt x="1203" y="486"/>
                  </a:lnTo>
                  <a:lnTo>
                    <a:pt x="1201" y="495"/>
                  </a:lnTo>
                  <a:lnTo>
                    <a:pt x="1198" y="504"/>
                  </a:lnTo>
                  <a:lnTo>
                    <a:pt x="1194" y="513"/>
                  </a:lnTo>
                  <a:lnTo>
                    <a:pt x="1190" y="520"/>
                  </a:lnTo>
                  <a:lnTo>
                    <a:pt x="1184" y="527"/>
                  </a:lnTo>
                  <a:lnTo>
                    <a:pt x="1178" y="534"/>
                  </a:lnTo>
                  <a:lnTo>
                    <a:pt x="1171" y="540"/>
                  </a:lnTo>
                  <a:lnTo>
                    <a:pt x="1164" y="546"/>
                  </a:lnTo>
                  <a:lnTo>
                    <a:pt x="1157" y="550"/>
                  </a:lnTo>
                  <a:lnTo>
                    <a:pt x="1148" y="554"/>
                  </a:lnTo>
                  <a:lnTo>
                    <a:pt x="1139" y="557"/>
                  </a:lnTo>
                  <a:lnTo>
                    <a:pt x="1130" y="559"/>
                  </a:lnTo>
                  <a:lnTo>
                    <a:pt x="1121" y="562"/>
                  </a:lnTo>
                  <a:lnTo>
                    <a:pt x="1111" y="562"/>
                  </a:lnTo>
                  <a:lnTo>
                    <a:pt x="1101" y="562"/>
                  </a:lnTo>
                  <a:lnTo>
                    <a:pt x="1092" y="559"/>
                  </a:lnTo>
                  <a:lnTo>
                    <a:pt x="1083" y="557"/>
                  </a:lnTo>
                  <a:lnTo>
                    <a:pt x="1074" y="554"/>
                  </a:lnTo>
                  <a:lnTo>
                    <a:pt x="1067" y="550"/>
                  </a:lnTo>
                  <a:lnTo>
                    <a:pt x="1059" y="546"/>
                  </a:lnTo>
                  <a:lnTo>
                    <a:pt x="1051" y="540"/>
                  </a:lnTo>
                  <a:lnTo>
                    <a:pt x="1044" y="534"/>
                  </a:lnTo>
                  <a:lnTo>
                    <a:pt x="1039" y="527"/>
                  </a:lnTo>
                  <a:lnTo>
                    <a:pt x="1033" y="520"/>
                  </a:lnTo>
                  <a:lnTo>
                    <a:pt x="1028" y="513"/>
                  </a:lnTo>
                  <a:lnTo>
                    <a:pt x="1024" y="504"/>
                  </a:lnTo>
                  <a:lnTo>
                    <a:pt x="1021" y="495"/>
                  </a:lnTo>
                  <a:lnTo>
                    <a:pt x="1019" y="486"/>
                  </a:lnTo>
                  <a:lnTo>
                    <a:pt x="1018" y="477"/>
                  </a:lnTo>
                  <a:lnTo>
                    <a:pt x="1016" y="467"/>
                  </a:lnTo>
                  <a:close/>
                  <a:moveTo>
                    <a:pt x="1331" y="467"/>
                  </a:moveTo>
                  <a:lnTo>
                    <a:pt x="1331" y="467"/>
                  </a:lnTo>
                  <a:lnTo>
                    <a:pt x="1332" y="457"/>
                  </a:lnTo>
                  <a:lnTo>
                    <a:pt x="1333" y="448"/>
                  </a:lnTo>
                  <a:lnTo>
                    <a:pt x="1336" y="439"/>
                  </a:lnTo>
                  <a:lnTo>
                    <a:pt x="1339" y="430"/>
                  </a:lnTo>
                  <a:lnTo>
                    <a:pt x="1342" y="423"/>
                  </a:lnTo>
                  <a:lnTo>
                    <a:pt x="1348" y="415"/>
                  </a:lnTo>
                  <a:lnTo>
                    <a:pt x="1353" y="407"/>
                  </a:lnTo>
                  <a:lnTo>
                    <a:pt x="1359" y="400"/>
                  </a:lnTo>
                  <a:lnTo>
                    <a:pt x="1366" y="395"/>
                  </a:lnTo>
                  <a:lnTo>
                    <a:pt x="1373" y="389"/>
                  </a:lnTo>
                  <a:lnTo>
                    <a:pt x="1381" y="384"/>
                  </a:lnTo>
                  <a:lnTo>
                    <a:pt x="1389" y="380"/>
                  </a:lnTo>
                  <a:lnTo>
                    <a:pt x="1398" y="377"/>
                  </a:lnTo>
                  <a:lnTo>
                    <a:pt x="1407" y="375"/>
                  </a:lnTo>
                  <a:lnTo>
                    <a:pt x="1417" y="374"/>
                  </a:lnTo>
                  <a:lnTo>
                    <a:pt x="1426" y="373"/>
                  </a:lnTo>
                  <a:lnTo>
                    <a:pt x="1436" y="374"/>
                  </a:lnTo>
                  <a:lnTo>
                    <a:pt x="1445" y="375"/>
                  </a:lnTo>
                  <a:lnTo>
                    <a:pt x="1455" y="377"/>
                  </a:lnTo>
                  <a:lnTo>
                    <a:pt x="1462" y="380"/>
                  </a:lnTo>
                  <a:lnTo>
                    <a:pt x="1471" y="384"/>
                  </a:lnTo>
                  <a:lnTo>
                    <a:pt x="1479" y="389"/>
                  </a:lnTo>
                  <a:lnTo>
                    <a:pt x="1486" y="395"/>
                  </a:lnTo>
                  <a:lnTo>
                    <a:pt x="1492" y="400"/>
                  </a:lnTo>
                  <a:lnTo>
                    <a:pt x="1499" y="407"/>
                  </a:lnTo>
                  <a:lnTo>
                    <a:pt x="1505" y="415"/>
                  </a:lnTo>
                  <a:lnTo>
                    <a:pt x="1509" y="423"/>
                  </a:lnTo>
                  <a:lnTo>
                    <a:pt x="1514" y="430"/>
                  </a:lnTo>
                  <a:lnTo>
                    <a:pt x="1516" y="439"/>
                  </a:lnTo>
                  <a:lnTo>
                    <a:pt x="1519" y="448"/>
                  </a:lnTo>
                  <a:lnTo>
                    <a:pt x="1520" y="457"/>
                  </a:lnTo>
                  <a:lnTo>
                    <a:pt x="1520" y="467"/>
                  </a:lnTo>
                  <a:lnTo>
                    <a:pt x="1520" y="477"/>
                  </a:lnTo>
                  <a:lnTo>
                    <a:pt x="1519" y="486"/>
                  </a:lnTo>
                  <a:lnTo>
                    <a:pt x="1516" y="495"/>
                  </a:lnTo>
                  <a:lnTo>
                    <a:pt x="1514" y="504"/>
                  </a:lnTo>
                  <a:lnTo>
                    <a:pt x="1509" y="513"/>
                  </a:lnTo>
                  <a:lnTo>
                    <a:pt x="1505" y="520"/>
                  </a:lnTo>
                  <a:lnTo>
                    <a:pt x="1499" y="527"/>
                  </a:lnTo>
                  <a:lnTo>
                    <a:pt x="1492" y="534"/>
                  </a:lnTo>
                  <a:lnTo>
                    <a:pt x="1486" y="540"/>
                  </a:lnTo>
                  <a:lnTo>
                    <a:pt x="1479" y="546"/>
                  </a:lnTo>
                  <a:lnTo>
                    <a:pt x="1471" y="550"/>
                  </a:lnTo>
                  <a:lnTo>
                    <a:pt x="1462" y="554"/>
                  </a:lnTo>
                  <a:lnTo>
                    <a:pt x="1455" y="557"/>
                  </a:lnTo>
                  <a:lnTo>
                    <a:pt x="1445" y="559"/>
                  </a:lnTo>
                  <a:lnTo>
                    <a:pt x="1436" y="562"/>
                  </a:lnTo>
                  <a:lnTo>
                    <a:pt x="1426" y="562"/>
                  </a:lnTo>
                  <a:lnTo>
                    <a:pt x="1417" y="562"/>
                  </a:lnTo>
                  <a:lnTo>
                    <a:pt x="1407" y="559"/>
                  </a:lnTo>
                  <a:lnTo>
                    <a:pt x="1398" y="557"/>
                  </a:lnTo>
                  <a:lnTo>
                    <a:pt x="1389" y="554"/>
                  </a:lnTo>
                  <a:lnTo>
                    <a:pt x="1381" y="550"/>
                  </a:lnTo>
                  <a:lnTo>
                    <a:pt x="1373" y="546"/>
                  </a:lnTo>
                  <a:lnTo>
                    <a:pt x="1366" y="540"/>
                  </a:lnTo>
                  <a:lnTo>
                    <a:pt x="1359" y="534"/>
                  </a:lnTo>
                  <a:lnTo>
                    <a:pt x="1353" y="527"/>
                  </a:lnTo>
                  <a:lnTo>
                    <a:pt x="1348" y="520"/>
                  </a:lnTo>
                  <a:lnTo>
                    <a:pt x="1342" y="513"/>
                  </a:lnTo>
                  <a:lnTo>
                    <a:pt x="1339" y="504"/>
                  </a:lnTo>
                  <a:lnTo>
                    <a:pt x="1336" y="495"/>
                  </a:lnTo>
                  <a:lnTo>
                    <a:pt x="1333" y="486"/>
                  </a:lnTo>
                  <a:lnTo>
                    <a:pt x="1332" y="477"/>
                  </a:lnTo>
                  <a:lnTo>
                    <a:pt x="1331" y="467"/>
                  </a:lnTo>
                  <a:close/>
                  <a:moveTo>
                    <a:pt x="1646" y="467"/>
                  </a:moveTo>
                  <a:lnTo>
                    <a:pt x="1646" y="467"/>
                  </a:lnTo>
                  <a:lnTo>
                    <a:pt x="1647" y="457"/>
                  </a:lnTo>
                  <a:lnTo>
                    <a:pt x="1648" y="448"/>
                  </a:lnTo>
                  <a:lnTo>
                    <a:pt x="1650" y="439"/>
                  </a:lnTo>
                  <a:lnTo>
                    <a:pt x="1654" y="430"/>
                  </a:lnTo>
                  <a:lnTo>
                    <a:pt x="1658" y="423"/>
                  </a:lnTo>
                  <a:lnTo>
                    <a:pt x="1663" y="415"/>
                  </a:lnTo>
                  <a:lnTo>
                    <a:pt x="1668" y="407"/>
                  </a:lnTo>
                  <a:lnTo>
                    <a:pt x="1674" y="400"/>
                  </a:lnTo>
                  <a:lnTo>
                    <a:pt x="1680" y="395"/>
                  </a:lnTo>
                  <a:lnTo>
                    <a:pt x="1688" y="389"/>
                  </a:lnTo>
                  <a:lnTo>
                    <a:pt x="1696" y="384"/>
                  </a:lnTo>
                  <a:lnTo>
                    <a:pt x="1704" y="380"/>
                  </a:lnTo>
                  <a:lnTo>
                    <a:pt x="1713" y="377"/>
                  </a:lnTo>
                  <a:lnTo>
                    <a:pt x="1722" y="375"/>
                  </a:lnTo>
                  <a:lnTo>
                    <a:pt x="1732" y="374"/>
                  </a:lnTo>
                  <a:lnTo>
                    <a:pt x="1740" y="373"/>
                  </a:lnTo>
                  <a:lnTo>
                    <a:pt x="1750" y="374"/>
                  </a:lnTo>
                  <a:lnTo>
                    <a:pt x="1761" y="375"/>
                  </a:lnTo>
                  <a:lnTo>
                    <a:pt x="1769" y="377"/>
                  </a:lnTo>
                  <a:lnTo>
                    <a:pt x="1778" y="380"/>
                  </a:lnTo>
                  <a:lnTo>
                    <a:pt x="1786" y="384"/>
                  </a:lnTo>
                  <a:lnTo>
                    <a:pt x="1794" y="389"/>
                  </a:lnTo>
                  <a:lnTo>
                    <a:pt x="1802" y="395"/>
                  </a:lnTo>
                  <a:lnTo>
                    <a:pt x="1808" y="400"/>
                  </a:lnTo>
                  <a:lnTo>
                    <a:pt x="1814" y="407"/>
                  </a:lnTo>
                  <a:lnTo>
                    <a:pt x="1819" y="415"/>
                  </a:lnTo>
                  <a:lnTo>
                    <a:pt x="1824" y="423"/>
                  </a:lnTo>
                  <a:lnTo>
                    <a:pt x="1828" y="430"/>
                  </a:lnTo>
                  <a:lnTo>
                    <a:pt x="1832" y="439"/>
                  </a:lnTo>
                  <a:lnTo>
                    <a:pt x="1834" y="448"/>
                  </a:lnTo>
                  <a:lnTo>
                    <a:pt x="1835" y="457"/>
                  </a:lnTo>
                  <a:lnTo>
                    <a:pt x="1835" y="467"/>
                  </a:lnTo>
                  <a:lnTo>
                    <a:pt x="1835" y="477"/>
                  </a:lnTo>
                  <a:lnTo>
                    <a:pt x="1834" y="486"/>
                  </a:lnTo>
                  <a:lnTo>
                    <a:pt x="1832" y="495"/>
                  </a:lnTo>
                  <a:lnTo>
                    <a:pt x="1828" y="504"/>
                  </a:lnTo>
                  <a:lnTo>
                    <a:pt x="1824" y="513"/>
                  </a:lnTo>
                  <a:lnTo>
                    <a:pt x="1819" y="520"/>
                  </a:lnTo>
                  <a:lnTo>
                    <a:pt x="1814" y="527"/>
                  </a:lnTo>
                  <a:lnTo>
                    <a:pt x="1808" y="534"/>
                  </a:lnTo>
                  <a:lnTo>
                    <a:pt x="1802" y="540"/>
                  </a:lnTo>
                  <a:lnTo>
                    <a:pt x="1794" y="546"/>
                  </a:lnTo>
                  <a:lnTo>
                    <a:pt x="1786" y="550"/>
                  </a:lnTo>
                  <a:lnTo>
                    <a:pt x="1778" y="554"/>
                  </a:lnTo>
                  <a:lnTo>
                    <a:pt x="1769" y="557"/>
                  </a:lnTo>
                  <a:lnTo>
                    <a:pt x="1761" y="559"/>
                  </a:lnTo>
                  <a:lnTo>
                    <a:pt x="1750" y="562"/>
                  </a:lnTo>
                  <a:lnTo>
                    <a:pt x="1740" y="562"/>
                  </a:lnTo>
                  <a:lnTo>
                    <a:pt x="1732" y="562"/>
                  </a:lnTo>
                  <a:lnTo>
                    <a:pt x="1722" y="559"/>
                  </a:lnTo>
                  <a:lnTo>
                    <a:pt x="1713" y="557"/>
                  </a:lnTo>
                  <a:lnTo>
                    <a:pt x="1704" y="554"/>
                  </a:lnTo>
                  <a:lnTo>
                    <a:pt x="1696" y="550"/>
                  </a:lnTo>
                  <a:lnTo>
                    <a:pt x="1688" y="546"/>
                  </a:lnTo>
                  <a:lnTo>
                    <a:pt x="1680" y="540"/>
                  </a:lnTo>
                  <a:lnTo>
                    <a:pt x="1674" y="534"/>
                  </a:lnTo>
                  <a:lnTo>
                    <a:pt x="1668" y="527"/>
                  </a:lnTo>
                  <a:lnTo>
                    <a:pt x="1663" y="520"/>
                  </a:lnTo>
                  <a:lnTo>
                    <a:pt x="1658" y="513"/>
                  </a:lnTo>
                  <a:lnTo>
                    <a:pt x="1654" y="504"/>
                  </a:lnTo>
                  <a:lnTo>
                    <a:pt x="1650" y="495"/>
                  </a:lnTo>
                  <a:lnTo>
                    <a:pt x="1648" y="486"/>
                  </a:lnTo>
                  <a:lnTo>
                    <a:pt x="1647" y="477"/>
                  </a:lnTo>
                  <a:lnTo>
                    <a:pt x="1646" y="467"/>
                  </a:lnTo>
                  <a:close/>
                  <a:moveTo>
                    <a:pt x="1966" y="467"/>
                  </a:moveTo>
                  <a:lnTo>
                    <a:pt x="1966" y="467"/>
                  </a:lnTo>
                  <a:lnTo>
                    <a:pt x="1966" y="457"/>
                  </a:lnTo>
                  <a:lnTo>
                    <a:pt x="1967" y="448"/>
                  </a:lnTo>
                  <a:lnTo>
                    <a:pt x="1970" y="439"/>
                  </a:lnTo>
                  <a:lnTo>
                    <a:pt x="1973" y="430"/>
                  </a:lnTo>
                  <a:lnTo>
                    <a:pt x="1977" y="423"/>
                  </a:lnTo>
                  <a:lnTo>
                    <a:pt x="1982" y="415"/>
                  </a:lnTo>
                  <a:lnTo>
                    <a:pt x="1987" y="407"/>
                  </a:lnTo>
                  <a:lnTo>
                    <a:pt x="1993" y="400"/>
                  </a:lnTo>
                  <a:lnTo>
                    <a:pt x="2000" y="395"/>
                  </a:lnTo>
                  <a:lnTo>
                    <a:pt x="2007" y="389"/>
                  </a:lnTo>
                  <a:lnTo>
                    <a:pt x="2015" y="384"/>
                  </a:lnTo>
                  <a:lnTo>
                    <a:pt x="2023" y="380"/>
                  </a:lnTo>
                  <a:lnTo>
                    <a:pt x="2032" y="377"/>
                  </a:lnTo>
                  <a:lnTo>
                    <a:pt x="2041" y="375"/>
                  </a:lnTo>
                  <a:lnTo>
                    <a:pt x="2051" y="374"/>
                  </a:lnTo>
                  <a:lnTo>
                    <a:pt x="2061" y="373"/>
                  </a:lnTo>
                  <a:lnTo>
                    <a:pt x="2070" y="374"/>
                  </a:lnTo>
                  <a:lnTo>
                    <a:pt x="2080" y="375"/>
                  </a:lnTo>
                  <a:lnTo>
                    <a:pt x="2089" y="377"/>
                  </a:lnTo>
                  <a:lnTo>
                    <a:pt x="2097" y="380"/>
                  </a:lnTo>
                  <a:lnTo>
                    <a:pt x="2105" y="384"/>
                  </a:lnTo>
                  <a:lnTo>
                    <a:pt x="2113" y="389"/>
                  </a:lnTo>
                  <a:lnTo>
                    <a:pt x="2121" y="395"/>
                  </a:lnTo>
                  <a:lnTo>
                    <a:pt x="2128" y="400"/>
                  </a:lnTo>
                  <a:lnTo>
                    <a:pt x="2133" y="407"/>
                  </a:lnTo>
                  <a:lnTo>
                    <a:pt x="2139" y="415"/>
                  </a:lnTo>
                  <a:lnTo>
                    <a:pt x="2143" y="423"/>
                  </a:lnTo>
                  <a:lnTo>
                    <a:pt x="2148" y="430"/>
                  </a:lnTo>
                  <a:lnTo>
                    <a:pt x="2151" y="439"/>
                  </a:lnTo>
                  <a:lnTo>
                    <a:pt x="2153" y="448"/>
                  </a:lnTo>
                  <a:lnTo>
                    <a:pt x="2154" y="457"/>
                  </a:lnTo>
                  <a:lnTo>
                    <a:pt x="2155" y="467"/>
                  </a:lnTo>
                  <a:lnTo>
                    <a:pt x="2154" y="477"/>
                  </a:lnTo>
                  <a:lnTo>
                    <a:pt x="2153" y="486"/>
                  </a:lnTo>
                  <a:lnTo>
                    <a:pt x="2151" y="495"/>
                  </a:lnTo>
                  <a:lnTo>
                    <a:pt x="2148" y="504"/>
                  </a:lnTo>
                  <a:lnTo>
                    <a:pt x="2143" y="513"/>
                  </a:lnTo>
                  <a:lnTo>
                    <a:pt x="2139" y="520"/>
                  </a:lnTo>
                  <a:lnTo>
                    <a:pt x="2133" y="527"/>
                  </a:lnTo>
                  <a:lnTo>
                    <a:pt x="2128" y="534"/>
                  </a:lnTo>
                  <a:lnTo>
                    <a:pt x="2121" y="540"/>
                  </a:lnTo>
                  <a:lnTo>
                    <a:pt x="2113" y="546"/>
                  </a:lnTo>
                  <a:lnTo>
                    <a:pt x="2105" y="550"/>
                  </a:lnTo>
                  <a:lnTo>
                    <a:pt x="2097" y="554"/>
                  </a:lnTo>
                  <a:lnTo>
                    <a:pt x="2089" y="557"/>
                  </a:lnTo>
                  <a:lnTo>
                    <a:pt x="2080" y="559"/>
                  </a:lnTo>
                  <a:lnTo>
                    <a:pt x="2070" y="562"/>
                  </a:lnTo>
                  <a:lnTo>
                    <a:pt x="2061" y="562"/>
                  </a:lnTo>
                  <a:lnTo>
                    <a:pt x="2051" y="562"/>
                  </a:lnTo>
                  <a:lnTo>
                    <a:pt x="2041" y="559"/>
                  </a:lnTo>
                  <a:lnTo>
                    <a:pt x="2032" y="557"/>
                  </a:lnTo>
                  <a:lnTo>
                    <a:pt x="2023" y="554"/>
                  </a:lnTo>
                  <a:lnTo>
                    <a:pt x="2015" y="550"/>
                  </a:lnTo>
                  <a:lnTo>
                    <a:pt x="2007" y="546"/>
                  </a:lnTo>
                  <a:lnTo>
                    <a:pt x="2000" y="540"/>
                  </a:lnTo>
                  <a:lnTo>
                    <a:pt x="1993" y="534"/>
                  </a:lnTo>
                  <a:lnTo>
                    <a:pt x="1987" y="527"/>
                  </a:lnTo>
                  <a:lnTo>
                    <a:pt x="1982" y="520"/>
                  </a:lnTo>
                  <a:lnTo>
                    <a:pt x="1977" y="513"/>
                  </a:lnTo>
                  <a:lnTo>
                    <a:pt x="1973" y="504"/>
                  </a:lnTo>
                  <a:lnTo>
                    <a:pt x="1970" y="495"/>
                  </a:lnTo>
                  <a:lnTo>
                    <a:pt x="1967" y="486"/>
                  </a:lnTo>
                  <a:lnTo>
                    <a:pt x="1966" y="477"/>
                  </a:lnTo>
                  <a:lnTo>
                    <a:pt x="1966" y="467"/>
                  </a:lnTo>
                  <a:close/>
                  <a:moveTo>
                    <a:pt x="2605" y="1398"/>
                  </a:moveTo>
                  <a:lnTo>
                    <a:pt x="2605" y="1398"/>
                  </a:lnTo>
                  <a:lnTo>
                    <a:pt x="2606" y="1388"/>
                  </a:lnTo>
                  <a:lnTo>
                    <a:pt x="2607" y="1379"/>
                  </a:lnTo>
                  <a:lnTo>
                    <a:pt x="2609" y="1370"/>
                  </a:lnTo>
                  <a:lnTo>
                    <a:pt x="2612" y="1361"/>
                  </a:lnTo>
                  <a:lnTo>
                    <a:pt x="2617" y="1353"/>
                  </a:lnTo>
                  <a:lnTo>
                    <a:pt x="2621" y="1344"/>
                  </a:lnTo>
                  <a:lnTo>
                    <a:pt x="2627" y="1338"/>
                  </a:lnTo>
                  <a:lnTo>
                    <a:pt x="2632" y="1331"/>
                  </a:lnTo>
                  <a:lnTo>
                    <a:pt x="2639" y="1324"/>
                  </a:lnTo>
                  <a:lnTo>
                    <a:pt x="2647" y="1320"/>
                  </a:lnTo>
                  <a:lnTo>
                    <a:pt x="2655" y="1314"/>
                  </a:lnTo>
                  <a:lnTo>
                    <a:pt x="2662" y="1311"/>
                  </a:lnTo>
                  <a:lnTo>
                    <a:pt x="2671" y="1308"/>
                  </a:lnTo>
                  <a:lnTo>
                    <a:pt x="2680" y="1306"/>
                  </a:lnTo>
                  <a:lnTo>
                    <a:pt x="2690" y="1303"/>
                  </a:lnTo>
                  <a:lnTo>
                    <a:pt x="2699" y="1303"/>
                  </a:lnTo>
                  <a:lnTo>
                    <a:pt x="2709" y="1303"/>
                  </a:lnTo>
                  <a:lnTo>
                    <a:pt x="2719" y="1306"/>
                  </a:lnTo>
                  <a:lnTo>
                    <a:pt x="2728" y="1308"/>
                  </a:lnTo>
                  <a:lnTo>
                    <a:pt x="2736" y="1311"/>
                  </a:lnTo>
                  <a:lnTo>
                    <a:pt x="2745" y="1314"/>
                  </a:lnTo>
                  <a:lnTo>
                    <a:pt x="2753" y="1320"/>
                  </a:lnTo>
                  <a:lnTo>
                    <a:pt x="2759" y="1324"/>
                  </a:lnTo>
                  <a:lnTo>
                    <a:pt x="2767" y="1331"/>
                  </a:lnTo>
                  <a:lnTo>
                    <a:pt x="2773" y="1338"/>
                  </a:lnTo>
                  <a:lnTo>
                    <a:pt x="2778" y="1344"/>
                  </a:lnTo>
                  <a:lnTo>
                    <a:pt x="2783" y="1353"/>
                  </a:lnTo>
                  <a:lnTo>
                    <a:pt x="2787" y="1361"/>
                  </a:lnTo>
                  <a:lnTo>
                    <a:pt x="2790" y="1370"/>
                  </a:lnTo>
                  <a:lnTo>
                    <a:pt x="2793" y="1379"/>
                  </a:lnTo>
                  <a:lnTo>
                    <a:pt x="2794" y="1388"/>
                  </a:lnTo>
                  <a:lnTo>
                    <a:pt x="2794" y="1398"/>
                  </a:lnTo>
                  <a:lnTo>
                    <a:pt x="2794" y="1408"/>
                  </a:lnTo>
                  <a:lnTo>
                    <a:pt x="2793" y="1417"/>
                  </a:lnTo>
                  <a:lnTo>
                    <a:pt x="2790" y="1426"/>
                  </a:lnTo>
                  <a:lnTo>
                    <a:pt x="2787" y="1435"/>
                  </a:lnTo>
                  <a:lnTo>
                    <a:pt x="2783" y="1443"/>
                  </a:lnTo>
                  <a:lnTo>
                    <a:pt x="2778" y="1451"/>
                  </a:lnTo>
                  <a:lnTo>
                    <a:pt x="2773" y="1458"/>
                  </a:lnTo>
                  <a:lnTo>
                    <a:pt x="2767" y="1465"/>
                  </a:lnTo>
                  <a:lnTo>
                    <a:pt x="2759" y="1471"/>
                  </a:lnTo>
                  <a:lnTo>
                    <a:pt x="2753" y="1477"/>
                  </a:lnTo>
                  <a:lnTo>
                    <a:pt x="2745" y="1481"/>
                  </a:lnTo>
                  <a:lnTo>
                    <a:pt x="2736" y="1485"/>
                  </a:lnTo>
                  <a:lnTo>
                    <a:pt x="2728" y="1488"/>
                  </a:lnTo>
                  <a:lnTo>
                    <a:pt x="2719" y="1490"/>
                  </a:lnTo>
                  <a:lnTo>
                    <a:pt x="2709" y="1492"/>
                  </a:lnTo>
                  <a:lnTo>
                    <a:pt x="2699" y="1492"/>
                  </a:lnTo>
                  <a:lnTo>
                    <a:pt x="2690" y="1492"/>
                  </a:lnTo>
                  <a:lnTo>
                    <a:pt x="2680" y="1490"/>
                  </a:lnTo>
                  <a:lnTo>
                    <a:pt x="2671" y="1488"/>
                  </a:lnTo>
                  <a:lnTo>
                    <a:pt x="2662" y="1485"/>
                  </a:lnTo>
                  <a:lnTo>
                    <a:pt x="2655" y="1481"/>
                  </a:lnTo>
                  <a:lnTo>
                    <a:pt x="2647" y="1477"/>
                  </a:lnTo>
                  <a:lnTo>
                    <a:pt x="2639" y="1471"/>
                  </a:lnTo>
                  <a:lnTo>
                    <a:pt x="2632" y="1465"/>
                  </a:lnTo>
                  <a:lnTo>
                    <a:pt x="2627" y="1458"/>
                  </a:lnTo>
                  <a:lnTo>
                    <a:pt x="2621" y="1451"/>
                  </a:lnTo>
                  <a:lnTo>
                    <a:pt x="2617" y="1443"/>
                  </a:lnTo>
                  <a:lnTo>
                    <a:pt x="2612" y="1435"/>
                  </a:lnTo>
                  <a:lnTo>
                    <a:pt x="2609" y="1426"/>
                  </a:lnTo>
                  <a:lnTo>
                    <a:pt x="2607" y="1417"/>
                  </a:lnTo>
                  <a:lnTo>
                    <a:pt x="2606" y="1408"/>
                  </a:lnTo>
                  <a:lnTo>
                    <a:pt x="2605" y="1398"/>
                  </a:lnTo>
                  <a:close/>
                  <a:moveTo>
                    <a:pt x="2605" y="1713"/>
                  </a:moveTo>
                  <a:lnTo>
                    <a:pt x="2605" y="1713"/>
                  </a:lnTo>
                  <a:lnTo>
                    <a:pt x="2606" y="1703"/>
                  </a:lnTo>
                  <a:lnTo>
                    <a:pt x="2607" y="1694"/>
                  </a:lnTo>
                  <a:lnTo>
                    <a:pt x="2609" y="1685"/>
                  </a:lnTo>
                  <a:lnTo>
                    <a:pt x="2612" y="1676"/>
                  </a:lnTo>
                  <a:lnTo>
                    <a:pt x="2617" y="1668"/>
                  </a:lnTo>
                  <a:lnTo>
                    <a:pt x="2621" y="1660"/>
                  </a:lnTo>
                  <a:lnTo>
                    <a:pt x="2627" y="1653"/>
                  </a:lnTo>
                  <a:lnTo>
                    <a:pt x="2632" y="1646"/>
                  </a:lnTo>
                  <a:lnTo>
                    <a:pt x="2639" y="1640"/>
                  </a:lnTo>
                  <a:lnTo>
                    <a:pt x="2647" y="1635"/>
                  </a:lnTo>
                  <a:lnTo>
                    <a:pt x="2655" y="1629"/>
                  </a:lnTo>
                  <a:lnTo>
                    <a:pt x="2662" y="1626"/>
                  </a:lnTo>
                  <a:lnTo>
                    <a:pt x="2671" y="1623"/>
                  </a:lnTo>
                  <a:lnTo>
                    <a:pt x="2680" y="1620"/>
                  </a:lnTo>
                  <a:lnTo>
                    <a:pt x="2690" y="1619"/>
                  </a:lnTo>
                  <a:lnTo>
                    <a:pt x="2699" y="1618"/>
                  </a:lnTo>
                  <a:lnTo>
                    <a:pt x="2709" y="1619"/>
                  </a:lnTo>
                  <a:lnTo>
                    <a:pt x="2719" y="1620"/>
                  </a:lnTo>
                  <a:lnTo>
                    <a:pt x="2728" y="1623"/>
                  </a:lnTo>
                  <a:lnTo>
                    <a:pt x="2736" y="1626"/>
                  </a:lnTo>
                  <a:lnTo>
                    <a:pt x="2745" y="1629"/>
                  </a:lnTo>
                  <a:lnTo>
                    <a:pt x="2753" y="1635"/>
                  </a:lnTo>
                  <a:lnTo>
                    <a:pt x="2759" y="1640"/>
                  </a:lnTo>
                  <a:lnTo>
                    <a:pt x="2767" y="1646"/>
                  </a:lnTo>
                  <a:lnTo>
                    <a:pt x="2773" y="1653"/>
                  </a:lnTo>
                  <a:lnTo>
                    <a:pt x="2778" y="1660"/>
                  </a:lnTo>
                  <a:lnTo>
                    <a:pt x="2783" y="1668"/>
                  </a:lnTo>
                  <a:lnTo>
                    <a:pt x="2787" y="1676"/>
                  </a:lnTo>
                  <a:lnTo>
                    <a:pt x="2790" y="1685"/>
                  </a:lnTo>
                  <a:lnTo>
                    <a:pt x="2793" y="1694"/>
                  </a:lnTo>
                  <a:lnTo>
                    <a:pt x="2794" y="1703"/>
                  </a:lnTo>
                  <a:lnTo>
                    <a:pt x="2794" y="1713"/>
                  </a:lnTo>
                  <a:lnTo>
                    <a:pt x="2794" y="1723"/>
                  </a:lnTo>
                  <a:lnTo>
                    <a:pt x="2793" y="1731"/>
                  </a:lnTo>
                  <a:lnTo>
                    <a:pt x="2790" y="1740"/>
                  </a:lnTo>
                  <a:lnTo>
                    <a:pt x="2787" y="1749"/>
                  </a:lnTo>
                  <a:lnTo>
                    <a:pt x="2783" y="1758"/>
                  </a:lnTo>
                  <a:lnTo>
                    <a:pt x="2778" y="1766"/>
                  </a:lnTo>
                  <a:lnTo>
                    <a:pt x="2773" y="1773"/>
                  </a:lnTo>
                  <a:lnTo>
                    <a:pt x="2767" y="1779"/>
                  </a:lnTo>
                  <a:lnTo>
                    <a:pt x="2759" y="1786"/>
                  </a:lnTo>
                  <a:lnTo>
                    <a:pt x="2753" y="1792"/>
                  </a:lnTo>
                  <a:lnTo>
                    <a:pt x="2745" y="1796"/>
                  </a:lnTo>
                  <a:lnTo>
                    <a:pt x="2736" y="1800"/>
                  </a:lnTo>
                  <a:lnTo>
                    <a:pt x="2728" y="1803"/>
                  </a:lnTo>
                  <a:lnTo>
                    <a:pt x="2719" y="1806"/>
                  </a:lnTo>
                  <a:lnTo>
                    <a:pt x="2709" y="1807"/>
                  </a:lnTo>
                  <a:lnTo>
                    <a:pt x="2699" y="1807"/>
                  </a:lnTo>
                  <a:lnTo>
                    <a:pt x="2690" y="1807"/>
                  </a:lnTo>
                  <a:lnTo>
                    <a:pt x="2680" y="1806"/>
                  </a:lnTo>
                  <a:lnTo>
                    <a:pt x="2671" y="1803"/>
                  </a:lnTo>
                  <a:lnTo>
                    <a:pt x="2662" y="1800"/>
                  </a:lnTo>
                  <a:lnTo>
                    <a:pt x="2655" y="1796"/>
                  </a:lnTo>
                  <a:lnTo>
                    <a:pt x="2647" y="1792"/>
                  </a:lnTo>
                  <a:lnTo>
                    <a:pt x="2639" y="1786"/>
                  </a:lnTo>
                  <a:lnTo>
                    <a:pt x="2632" y="1779"/>
                  </a:lnTo>
                  <a:lnTo>
                    <a:pt x="2627" y="1773"/>
                  </a:lnTo>
                  <a:lnTo>
                    <a:pt x="2621" y="1766"/>
                  </a:lnTo>
                  <a:lnTo>
                    <a:pt x="2617" y="1758"/>
                  </a:lnTo>
                  <a:lnTo>
                    <a:pt x="2612" y="1749"/>
                  </a:lnTo>
                  <a:lnTo>
                    <a:pt x="2609" y="1740"/>
                  </a:lnTo>
                  <a:lnTo>
                    <a:pt x="2607" y="1731"/>
                  </a:lnTo>
                  <a:lnTo>
                    <a:pt x="2606" y="1723"/>
                  </a:lnTo>
                  <a:lnTo>
                    <a:pt x="2605" y="1713"/>
                  </a:lnTo>
                  <a:close/>
                  <a:moveTo>
                    <a:pt x="2605" y="2027"/>
                  </a:moveTo>
                  <a:lnTo>
                    <a:pt x="2605" y="2027"/>
                  </a:lnTo>
                  <a:lnTo>
                    <a:pt x="2606" y="2018"/>
                  </a:lnTo>
                  <a:lnTo>
                    <a:pt x="2607" y="2008"/>
                  </a:lnTo>
                  <a:lnTo>
                    <a:pt x="2609" y="2000"/>
                  </a:lnTo>
                  <a:lnTo>
                    <a:pt x="2612" y="1991"/>
                  </a:lnTo>
                  <a:lnTo>
                    <a:pt x="2617" y="1983"/>
                  </a:lnTo>
                  <a:lnTo>
                    <a:pt x="2621" y="1975"/>
                  </a:lnTo>
                  <a:lnTo>
                    <a:pt x="2627" y="1967"/>
                  </a:lnTo>
                  <a:lnTo>
                    <a:pt x="2632" y="1961"/>
                  </a:lnTo>
                  <a:lnTo>
                    <a:pt x="2639" y="1955"/>
                  </a:lnTo>
                  <a:lnTo>
                    <a:pt x="2647" y="1949"/>
                  </a:lnTo>
                  <a:lnTo>
                    <a:pt x="2655" y="1945"/>
                  </a:lnTo>
                  <a:lnTo>
                    <a:pt x="2662" y="1941"/>
                  </a:lnTo>
                  <a:lnTo>
                    <a:pt x="2671" y="1937"/>
                  </a:lnTo>
                  <a:lnTo>
                    <a:pt x="2680" y="1935"/>
                  </a:lnTo>
                  <a:lnTo>
                    <a:pt x="2690" y="1934"/>
                  </a:lnTo>
                  <a:lnTo>
                    <a:pt x="2699" y="1933"/>
                  </a:lnTo>
                  <a:lnTo>
                    <a:pt x="2709" y="1934"/>
                  </a:lnTo>
                  <a:lnTo>
                    <a:pt x="2719" y="1935"/>
                  </a:lnTo>
                  <a:lnTo>
                    <a:pt x="2728" y="1937"/>
                  </a:lnTo>
                  <a:lnTo>
                    <a:pt x="2736" y="1941"/>
                  </a:lnTo>
                  <a:lnTo>
                    <a:pt x="2745" y="1945"/>
                  </a:lnTo>
                  <a:lnTo>
                    <a:pt x="2753" y="1949"/>
                  </a:lnTo>
                  <a:lnTo>
                    <a:pt x="2759" y="1955"/>
                  </a:lnTo>
                  <a:lnTo>
                    <a:pt x="2767" y="1961"/>
                  </a:lnTo>
                  <a:lnTo>
                    <a:pt x="2773" y="1967"/>
                  </a:lnTo>
                  <a:lnTo>
                    <a:pt x="2778" y="1975"/>
                  </a:lnTo>
                  <a:lnTo>
                    <a:pt x="2783" y="1983"/>
                  </a:lnTo>
                  <a:lnTo>
                    <a:pt x="2787" y="1991"/>
                  </a:lnTo>
                  <a:lnTo>
                    <a:pt x="2790" y="2000"/>
                  </a:lnTo>
                  <a:lnTo>
                    <a:pt x="2793" y="2008"/>
                  </a:lnTo>
                  <a:lnTo>
                    <a:pt x="2794" y="2018"/>
                  </a:lnTo>
                  <a:lnTo>
                    <a:pt x="2794" y="2027"/>
                  </a:lnTo>
                  <a:lnTo>
                    <a:pt x="2794" y="2037"/>
                  </a:lnTo>
                  <a:lnTo>
                    <a:pt x="2793" y="2046"/>
                  </a:lnTo>
                  <a:lnTo>
                    <a:pt x="2790" y="2056"/>
                  </a:lnTo>
                  <a:lnTo>
                    <a:pt x="2787" y="2064"/>
                  </a:lnTo>
                  <a:lnTo>
                    <a:pt x="2783" y="2073"/>
                  </a:lnTo>
                  <a:lnTo>
                    <a:pt x="2778" y="2081"/>
                  </a:lnTo>
                  <a:lnTo>
                    <a:pt x="2773" y="2087"/>
                  </a:lnTo>
                  <a:lnTo>
                    <a:pt x="2767" y="2094"/>
                  </a:lnTo>
                  <a:lnTo>
                    <a:pt x="2759" y="2101"/>
                  </a:lnTo>
                  <a:lnTo>
                    <a:pt x="2753" y="2106"/>
                  </a:lnTo>
                  <a:lnTo>
                    <a:pt x="2745" y="2111"/>
                  </a:lnTo>
                  <a:lnTo>
                    <a:pt x="2736" y="2115"/>
                  </a:lnTo>
                  <a:lnTo>
                    <a:pt x="2728" y="2118"/>
                  </a:lnTo>
                  <a:lnTo>
                    <a:pt x="2719" y="2121"/>
                  </a:lnTo>
                  <a:lnTo>
                    <a:pt x="2709" y="2122"/>
                  </a:lnTo>
                  <a:lnTo>
                    <a:pt x="2699" y="2122"/>
                  </a:lnTo>
                  <a:lnTo>
                    <a:pt x="2690" y="2122"/>
                  </a:lnTo>
                  <a:lnTo>
                    <a:pt x="2680" y="2121"/>
                  </a:lnTo>
                  <a:lnTo>
                    <a:pt x="2671" y="2118"/>
                  </a:lnTo>
                  <a:lnTo>
                    <a:pt x="2662" y="2115"/>
                  </a:lnTo>
                  <a:lnTo>
                    <a:pt x="2655" y="2111"/>
                  </a:lnTo>
                  <a:lnTo>
                    <a:pt x="2647" y="2106"/>
                  </a:lnTo>
                  <a:lnTo>
                    <a:pt x="2639" y="2101"/>
                  </a:lnTo>
                  <a:lnTo>
                    <a:pt x="2632" y="2094"/>
                  </a:lnTo>
                  <a:lnTo>
                    <a:pt x="2627" y="2087"/>
                  </a:lnTo>
                  <a:lnTo>
                    <a:pt x="2621" y="2081"/>
                  </a:lnTo>
                  <a:lnTo>
                    <a:pt x="2617" y="2073"/>
                  </a:lnTo>
                  <a:lnTo>
                    <a:pt x="2612" y="2064"/>
                  </a:lnTo>
                  <a:lnTo>
                    <a:pt x="2609" y="2056"/>
                  </a:lnTo>
                  <a:lnTo>
                    <a:pt x="2607" y="2046"/>
                  </a:lnTo>
                  <a:lnTo>
                    <a:pt x="2606" y="2037"/>
                  </a:lnTo>
                  <a:lnTo>
                    <a:pt x="2605" y="2027"/>
                  </a:lnTo>
                  <a:close/>
                  <a:moveTo>
                    <a:pt x="2605" y="2342"/>
                  </a:moveTo>
                  <a:lnTo>
                    <a:pt x="2605" y="2342"/>
                  </a:lnTo>
                  <a:lnTo>
                    <a:pt x="2606" y="2333"/>
                  </a:lnTo>
                  <a:lnTo>
                    <a:pt x="2607" y="2323"/>
                  </a:lnTo>
                  <a:lnTo>
                    <a:pt x="2609" y="2314"/>
                  </a:lnTo>
                  <a:lnTo>
                    <a:pt x="2612" y="2305"/>
                  </a:lnTo>
                  <a:lnTo>
                    <a:pt x="2617" y="2298"/>
                  </a:lnTo>
                  <a:lnTo>
                    <a:pt x="2621" y="2290"/>
                  </a:lnTo>
                  <a:lnTo>
                    <a:pt x="2627" y="2282"/>
                  </a:lnTo>
                  <a:lnTo>
                    <a:pt x="2632" y="2275"/>
                  </a:lnTo>
                  <a:lnTo>
                    <a:pt x="2639" y="2270"/>
                  </a:lnTo>
                  <a:lnTo>
                    <a:pt x="2647" y="2264"/>
                  </a:lnTo>
                  <a:lnTo>
                    <a:pt x="2655" y="2260"/>
                  </a:lnTo>
                  <a:lnTo>
                    <a:pt x="2662" y="2255"/>
                  </a:lnTo>
                  <a:lnTo>
                    <a:pt x="2671" y="2252"/>
                  </a:lnTo>
                  <a:lnTo>
                    <a:pt x="2680" y="2250"/>
                  </a:lnTo>
                  <a:lnTo>
                    <a:pt x="2690" y="2249"/>
                  </a:lnTo>
                  <a:lnTo>
                    <a:pt x="2699" y="2247"/>
                  </a:lnTo>
                  <a:lnTo>
                    <a:pt x="2709" y="2249"/>
                  </a:lnTo>
                  <a:lnTo>
                    <a:pt x="2719" y="2250"/>
                  </a:lnTo>
                  <a:lnTo>
                    <a:pt x="2728" y="2252"/>
                  </a:lnTo>
                  <a:lnTo>
                    <a:pt x="2736" y="2255"/>
                  </a:lnTo>
                  <a:lnTo>
                    <a:pt x="2745" y="2260"/>
                  </a:lnTo>
                  <a:lnTo>
                    <a:pt x="2753" y="2264"/>
                  </a:lnTo>
                  <a:lnTo>
                    <a:pt x="2759" y="2270"/>
                  </a:lnTo>
                  <a:lnTo>
                    <a:pt x="2767" y="2275"/>
                  </a:lnTo>
                  <a:lnTo>
                    <a:pt x="2773" y="2282"/>
                  </a:lnTo>
                  <a:lnTo>
                    <a:pt x="2778" y="2290"/>
                  </a:lnTo>
                  <a:lnTo>
                    <a:pt x="2783" y="2298"/>
                  </a:lnTo>
                  <a:lnTo>
                    <a:pt x="2787" y="2305"/>
                  </a:lnTo>
                  <a:lnTo>
                    <a:pt x="2790" y="2314"/>
                  </a:lnTo>
                  <a:lnTo>
                    <a:pt x="2793" y="2323"/>
                  </a:lnTo>
                  <a:lnTo>
                    <a:pt x="2794" y="2333"/>
                  </a:lnTo>
                  <a:lnTo>
                    <a:pt x="2794" y="2342"/>
                  </a:lnTo>
                  <a:lnTo>
                    <a:pt x="2794" y="2352"/>
                  </a:lnTo>
                  <a:lnTo>
                    <a:pt x="2793" y="2362"/>
                  </a:lnTo>
                  <a:lnTo>
                    <a:pt x="2790" y="2371"/>
                  </a:lnTo>
                  <a:lnTo>
                    <a:pt x="2787" y="2380"/>
                  </a:lnTo>
                  <a:lnTo>
                    <a:pt x="2783" y="2388"/>
                  </a:lnTo>
                  <a:lnTo>
                    <a:pt x="2778" y="2395"/>
                  </a:lnTo>
                  <a:lnTo>
                    <a:pt x="2773" y="2403"/>
                  </a:lnTo>
                  <a:lnTo>
                    <a:pt x="2767" y="2410"/>
                  </a:lnTo>
                  <a:lnTo>
                    <a:pt x="2759" y="2415"/>
                  </a:lnTo>
                  <a:lnTo>
                    <a:pt x="2753" y="2421"/>
                  </a:lnTo>
                  <a:lnTo>
                    <a:pt x="2745" y="2425"/>
                  </a:lnTo>
                  <a:lnTo>
                    <a:pt x="2736" y="2430"/>
                  </a:lnTo>
                  <a:lnTo>
                    <a:pt x="2728" y="2433"/>
                  </a:lnTo>
                  <a:lnTo>
                    <a:pt x="2719" y="2435"/>
                  </a:lnTo>
                  <a:lnTo>
                    <a:pt x="2709" y="2437"/>
                  </a:lnTo>
                  <a:lnTo>
                    <a:pt x="2699" y="2438"/>
                  </a:lnTo>
                  <a:lnTo>
                    <a:pt x="2690" y="2437"/>
                  </a:lnTo>
                  <a:lnTo>
                    <a:pt x="2680" y="2435"/>
                  </a:lnTo>
                  <a:lnTo>
                    <a:pt x="2671" y="2433"/>
                  </a:lnTo>
                  <a:lnTo>
                    <a:pt x="2662" y="2430"/>
                  </a:lnTo>
                  <a:lnTo>
                    <a:pt x="2655" y="2425"/>
                  </a:lnTo>
                  <a:lnTo>
                    <a:pt x="2647" y="2421"/>
                  </a:lnTo>
                  <a:lnTo>
                    <a:pt x="2639" y="2415"/>
                  </a:lnTo>
                  <a:lnTo>
                    <a:pt x="2632" y="2410"/>
                  </a:lnTo>
                  <a:lnTo>
                    <a:pt x="2627" y="2403"/>
                  </a:lnTo>
                  <a:lnTo>
                    <a:pt x="2621" y="2395"/>
                  </a:lnTo>
                  <a:lnTo>
                    <a:pt x="2617" y="2388"/>
                  </a:lnTo>
                  <a:lnTo>
                    <a:pt x="2612" y="2380"/>
                  </a:lnTo>
                  <a:lnTo>
                    <a:pt x="2609" y="2371"/>
                  </a:lnTo>
                  <a:lnTo>
                    <a:pt x="2607" y="2362"/>
                  </a:lnTo>
                  <a:lnTo>
                    <a:pt x="2606" y="2352"/>
                  </a:lnTo>
                  <a:lnTo>
                    <a:pt x="2605" y="2342"/>
                  </a:lnTo>
                  <a:close/>
                  <a:moveTo>
                    <a:pt x="2605" y="2658"/>
                  </a:moveTo>
                  <a:lnTo>
                    <a:pt x="2605" y="2658"/>
                  </a:lnTo>
                  <a:lnTo>
                    <a:pt x="2606" y="2648"/>
                  </a:lnTo>
                  <a:lnTo>
                    <a:pt x="2607" y="2638"/>
                  </a:lnTo>
                  <a:lnTo>
                    <a:pt x="2609" y="2629"/>
                  </a:lnTo>
                  <a:lnTo>
                    <a:pt x="2612" y="2621"/>
                  </a:lnTo>
                  <a:lnTo>
                    <a:pt x="2617" y="2612"/>
                  </a:lnTo>
                  <a:lnTo>
                    <a:pt x="2621" y="2604"/>
                  </a:lnTo>
                  <a:lnTo>
                    <a:pt x="2627" y="2598"/>
                  </a:lnTo>
                  <a:lnTo>
                    <a:pt x="2632" y="2590"/>
                  </a:lnTo>
                  <a:lnTo>
                    <a:pt x="2639" y="2584"/>
                  </a:lnTo>
                  <a:lnTo>
                    <a:pt x="2647" y="2579"/>
                  </a:lnTo>
                  <a:lnTo>
                    <a:pt x="2655" y="2574"/>
                  </a:lnTo>
                  <a:lnTo>
                    <a:pt x="2662" y="2570"/>
                  </a:lnTo>
                  <a:lnTo>
                    <a:pt x="2671" y="2567"/>
                  </a:lnTo>
                  <a:lnTo>
                    <a:pt x="2680" y="2564"/>
                  </a:lnTo>
                  <a:lnTo>
                    <a:pt x="2690" y="2563"/>
                  </a:lnTo>
                  <a:lnTo>
                    <a:pt x="2699" y="2563"/>
                  </a:lnTo>
                  <a:lnTo>
                    <a:pt x="2709" y="2563"/>
                  </a:lnTo>
                  <a:lnTo>
                    <a:pt x="2719" y="2564"/>
                  </a:lnTo>
                  <a:lnTo>
                    <a:pt x="2728" y="2567"/>
                  </a:lnTo>
                  <a:lnTo>
                    <a:pt x="2736" y="2570"/>
                  </a:lnTo>
                  <a:lnTo>
                    <a:pt x="2745" y="2574"/>
                  </a:lnTo>
                  <a:lnTo>
                    <a:pt x="2753" y="2579"/>
                  </a:lnTo>
                  <a:lnTo>
                    <a:pt x="2759" y="2584"/>
                  </a:lnTo>
                  <a:lnTo>
                    <a:pt x="2767" y="2590"/>
                  </a:lnTo>
                  <a:lnTo>
                    <a:pt x="2773" y="2598"/>
                  </a:lnTo>
                  <a:lnTo>
                    <a:pt x="2778" y="2604"/>
                  </a:lnTo>
                  <a:lnTo>
                    <a:pt x="2783" y="2612"/>
                  </a:lnTo>
                  <a:lnTo>
                    <a:pt x="2787" y="2621"/>
                  </a:lnTo>
                  <a:lnTo>
                    <a:pt x="2790" y="2629"/>
                  </a:lnTo>
                  <a:lnTo>
                    <a:pt x="2793" y="2638"/>
                  </a:lnTo>
                  <a:lnTo>
                    <a:pt x="2794" y="2648"/>
                  </a:lnTo>
                  <a:lnTo>
                    <a:pt x="2794" y="2658"/>
                  </a:lnTo>
                  <a:lnTo>
                    <a:pt x="2794" y="2667"/>
                  </a:lnTo>
                  <a:lnTo>
                    <a:pt x="2793" y="2677"/>
                  </a:lnTo>
                  <a:lnTo>
                    <a:pt x="2790" y="2686"/>
                  </a:lnTo>
                  <a:lnTo>
                    <a:pt x="2787" y="2695"/>
                  </a:lnTo>
                  <a:lnTo>
                    <a:pt x="2783" y="2702"/>
                  </a:lnTo>
                  <a:lnTo>
                    <a:pt x="2778" y="2710"/>
                  </a:lnTo>
                  <a:lnTo>
                    <a:pt x="2773" y="2718"/>
                  </a:lnTo>
                  <a:lnTo>
                    <a:pt x="2767" y="2725"/>
                  </a:lnTo>
                  <a:lnTo>
                    <a:pt x="2759" y="2730"/>
                  </a:lnTo>
                  <a:lnTo>
                    <a:pt x="2753" y="2736"/>
                  </a:lnTo>
                  <a:lnTo>
                    <a:pt x="2745" y="2740"/>
                  </a:lnTo>
                  <a:lnTo>
                    <a:pt x="2736" y="2745"/>
                  </a:lnTo>
                  <a:lnTo>
                    <a:pt x="2728" y="2748"/>
                  </a:lnTo>
                  <a:lnTo>
                    <a:pt x="2719" y="2750"/>
                  </a:lnTo>
                  <a:lnTo>
                    <a:pt x="2709" y="2751"/>
                  </a:lnTo>
                  <a:lnTo>
                    <a:pt x="2699" y="2752"/>
                  </a:lnTo>
                  <a:lnTo>
                    <a:pt x="2690" y="2751"/>
                  </a:lnTo>
                  <a:lnTo>
                    <a:pt x="2680" y="2750"/>
                  </a:lnTo>
                  <a:lnTo>
                    <a:pt x="2671" y="2748"/>
                  </a:lnTo>
                  <a:lnTo>
                    <a:pt x="2662" y="2745"/>
                  </a:lnTo>
                  <a:lnTo>
                    <a:pt x="2655" y="2740"/>
                  </a:lnTo>
                  <a:lnTo>
                    <a:pt x="2647" y="2736"/>
                  </a:lnTo>
                  <a:lnTo>
                    <a:pt x="2639" y="2730"/>
                  </a:lnTo>
                  <a:lnTo>
                    <a:pt x="2632" y="2725"/>
                  </a:lnTo>
                  <a:lnTo>
                    <a:pt x="2627" y="2718"/>
                  </a:lnTo>
                  <a:lnTo>
                    <a:pt x="2621" y="2710"/>
                  </a:lnTo>
                  <a:lnTo>
                    <a:pt x="2617" y="2702"/>
                  </a:lnTo>
                  <a:lnTo>
                    <a:pt x="2612" y="2695"/>
                  </a:lnTo>
                  <a:lnTo>
                    <a:pt x="2609" y="2686"/>
                  </a:lnTo>
                  <a:lnTo>
                    <a:pt x="2607" y="2677"/>
                  </a:lnTo>
                  <a:lnTo>
                    <a:pt x="2606" y="2667"/>
                  </a:lnTo>
                  <a:lnTo>
                    <a:pt x="2605" y="2658"/>
                  </a:lnTo>
                  <a:close/>
                  <a:moveTo>
                    <a:pt x="2605" y="2973"/>
                  </a:moveTo>
                  <a:lnTo>
                    <a:pt x="2605" y="2973"/>
                  </a:lnTo>
                  <a:lnTo>
                    <a:pt x="2606" y="2963"/>
                  </a:lnTo>
                  <a:lnTo>
                    <a:pt x="2607" y="2954"/>
                  </a:lnTo>
                  <a:lnTo>
                    <a:pt x="2609" y="2944"/>
                  </a:lnTo>
                  <a:lnTo>
                    <a:pt x="2612" y="2936"/>
                  </a:lnTo>
                  <a:lnTo>
                    <a:pt x="2617" y="2927"/>
                  </a:lnTo>
                  <a:lnTo>
                    <a:pt x="2621" y="2919"/>
                  </a:lnTo>
                  <a:lnTo>
                    <a:pt x="2627" y="2913"/>
                  </a:lnTo>
                  <a:lnTo>
                    <a:pt x="2632" y="2906"/>
                  </a:lnTo>
                  <a:lnTo>
                    <a:pt x="2639" y="2899"/>
                  </a:lnTo>
                  <a:lnTo>
                    <a:pt x="2647" y="2894"/>
                  </a:lnTo>
                  <a:lnTo>
                    <a:pt x="2655" y="2889"/>
                  </a:lnTo>
                  <a:lnTo>
                    <a:pt x="2662" y="2885"/>
                  </a:lnTo>
                  <a:lnTo>
                    <a:pt x="2671" y="2882"/>
                  </a:lnTo>
                  <a:lnTo>
                    <a:pt x="2680" y="2879"/>
                  </a:lnTo>
                  <a:lnTo>
                    <a:pt x="2690" y="2878"/>
                  </a:lnTo>
                  <a:lnTo>
                    <a:pt x="2699" y="2878"/>
                  </a:lnTo>
                  <a:lnTo>
                    <a:pt x="2709" y="2878"/>
                  </a:lnTo>
                  <a:lnTo>
                    <a:pt x="2719" y="2879"/>
                  </a:lnTo>
                  <a:lnTo>
                    <a:pt x="2728" y="2882"/>
                  </a:lnTo>
                  <a:lnTo>
                    <a:pt x="2736" y="2885"/>
                  </a:lnTo>
                  <a:lnTo>
                    <a:pt x="2745" y="2889"/>
                  </a:lnTo>
                  <a:lnTo>
                    <a:pt x="2753" y="2894"/>
                  </a:lnTo>
                  <a:lnTo>
                    <a:pt x="2759" y="2899"/>
                  </a:lnTo>
                  <a:lnTo>
                    <a:pt x="2767" y="2906"/>
                  </a:lnTo>
                  <a:lnTo>
                    <a:pt x="2773" y="2913"/>
                  </a:lnTo>
                  <a:lnTo>
                    <a:pt x="2778" y="2919"/>
                  </a:lnTo>
                  <a:lnTo>
                    <a:pt x="2783" y="2927"/>
                  </a:lnTo>
                  <a:lnTo>
                    <a:pt x="2787" y="2936"/>
                  </a:lnTo>
                  <a:lnTo>
                    <a:pt x="2790" y="2944"/>
                  </a:lnTo>
                  <a:lnTo>
                    <a:pt x="2793" y="2954"/>
                  </a:lnTo>
                  <a:lnTo>
                    <a:pt x="2794" y="2963"/>
                  </a:lnTo>
                  <a:lnTo>
                    <a:pt x="2794" y="2973"/>
                  </a:lnTo>
                  <a:lnTo>
                    <a:pt x="2794" y="2981"/>
                  </a:lnTo>
                  <a:lnTo>
                    <a:pt x="2793" y="2991"/>
                  </a:lnTo>
                  <a:lnTo>
                    <a:pt x="2790" y="3000"/>
                  </a:lnTo>
                  <a:lnTo>
                    <a:pt x="2787" y="3009"/>
                  </a:lnTo>
                  <a:lnTo>
                    <a:pt x="2783" y="3017"/>
                  </a:lnTo>
                  <a:lnTo>
                    <a:pt x="2778" y="3025"/>
                  </a:lnTo>
                  <a:lnTo>
                    <a:pt x="2773" y="3033"/>
                  </a:lnTo>
                  <a:lnTo>
                    <a:pt x="2767" y="3039"/>
                  </a:lnTo>
                  <a:lnTo>
                    <a:pt x="2759" y="3045"/>
                  </a:lnTo>
                  <a:lnTo>
                    <a:pt x="2753" y="3050"/>
                  </a:lnTo>
                  <a:lnTo>
                    <a:pt x="2745" y="3056"/>
                  </a:lnTo>
                  <a:lnTo>
                    <a:pt x="2736" y="3059"/>
                  </a:lnTo>
                  <a:lnTo>
                    <a:pt x="2728" y="3063"/>
                  </a:lnTo>
                  <a:lnTo>
                    <a:pt x="2719" y="3065"/>
                  </a:lnTo>
                  <a:lnTo>
                    <a:pt x="2709" y="3066"/>
                  </a:lnTo>
                  <a:lnTo>
                    <a:pt x="2699" y="3067"/>
                  </a:lnTo>
                  <a:lnTo>
                    <a:pt x="2690" y="3066"/>
                  </a:lnTo>
                  <a:lnTo>
                    <a:pt x="2680" y="3065"/>
                  </a:lnTo>
                  <a:lnTo>
                    <a:pt x="2671" y="3063"/>
                  </a:lnTo>
                  <a:lnTo>
                    <a:pt x="2662" y="3059"/>
                  </a:lnTo>
                  <a:lnTo>
                    <a:pt x="2655" y="3056"/>
                  </a:lnTo>
                  <a:lnTo>
                    <a:pt x="2647" y="3050"/>
                  </a:lnTo>
                  <a:lnTo>
                    <a:pt x="2639" y="3045"/>
                  </a:lnTo>
                  <a:lnTo>
                    <a:pt x="2632" y="3039"/>
                  </a:lnTo>
                  <a:lnTo>
                    <a:pt x="2627" y="3033"/>
                  </a:lnTo>
                  <a:lnTo>
                    <a:pt x="2621" y="3025"/>
                  </a:lnTo>
                  <a:lnTo>
                    <a:pt x="2617" y="3017"/>
                  </a:lnTo>
                  <a:lnTo>
                    <a:pt x="2612" y="3009"/>
                  </a:lnTo>
                  <a:lnTo>
                    <a:pt x="2609" y="3000"/>
                  </a:lnTo>
                  <a:lnTo>
                    <a:pt x="2607" y="2991"/>
                  </a:lnTo>
                  <a:lnTo>
                    <a:pt x="2606" y="2981"/>
                  </a:lnTo>
                  <a:lnTo>
                    <a:pt x="2605" y="2973"/>
                  </a:lnTo>
                  <a:close/>
                  <a:moveTo>
                    <a:pt x="2605" y="3287"/>
                  </a:moveTo>
                  <a:lnTo>
                    <a:pt x="2605" y="3287"/>
                  </a:lnTo>
                  <a:lnTo>
                    <a:pt x="2606" y="3277"/>
                  </a:lnTo>
                  <a:lnTo>
                    <a:pt x="2607" y="3268"/>
                  </a:lnTo>
                  <a:lnTo>
                    <a:pt x="2609" y="3259"/>
                  </a:lnTo>
                  <a:lnTo>
                    <a:pt x="2612" y="3251"/>
                  </a:lnTo>
                  <a:lnTo>
                    <a:pt x="2617" y="3242"/>
                  </a:lnTo>
                  <a:lnTo>
                    <a:pt x="2621" y="3234"/>
                  </a:lnTo>
                  <a:lnTo>
                    <a:pt x="2627" y="3227"/>
                  </a:lnTo>
                  <a:lnTo>
                    <a:pt x="2632" y="3221"/>
                  </a:lnTo>
                  <a:lnTo>
                    <a:pt x="2639" y="3214"/>
                  </a:lnTo>
                  <a:lnTo>
                    <a:pt x="2647" y="3208"/>
                  </a:lnTo>
                  <a:lnTo>
                    <a:pt x="2655" y="3204"/>
                  </a:lnTo>
                  <a:lnTo>
                    <a:pt x="2662" y="3201"/>
                  </a:lnTo>
                  <a:lnTo>
                    <a:pt x="2671" y="3197"/>
                  </a:lnTo>
                  <a:lnTo>
                    <a:pt x="2680" y="3195"/>
                  </a:lnTo>
                  <a:lnTo>
                    <a:pt x="2690" y="3193"/>
                  </a:lnTo>
                  <a:lnTo>
                    <a:pt x="2699" y="3193"/>
                  </a:lnTo>
                  <a:lnTo>
                    <a:pt x="2709" y="3193"/>
                  </a:lnTo>
                  <a:lnTo>
                    <a:pt x="2719" y="3195"/>
                  </a:lnTo>
                  <a:lnTo>
                    <a:pt x="2728" y="3197"/>
                  </a:lnTo>
                  <a:lnTo>
                    <a:pt x="2736" y="3201"/>
                  </a:lnTo>
                  <a:lnTo>
                    <a:pt x="2745" y="3204"/>
                  </a:lnTo>
                  <a:lnTo>
                    <a:pt x="2753" y="3208"/>
                  </a:lnTo>
                  <a:lnTo>
                    <a:pt x="2759" y="3214"/>
                  </a:lnTo>
                  <a:lnTo>
                    <a:pt x="2767" y="3221"/>
                  </a:lnTo>
                  <a:lnTo>
                    <a:pt x="2773" y="3227"/>
                  </a:lnTo>
                  <a:lnTo>
                    <a:pt x="2778" y="3234"/>
                  </a:lnTo>
                  <a:lnTo>
                    <a:pt x="2783" y="3242"/>
                  </a:lnTo>
                  <a:lnTo>
                    <a:pt x="2787" y="3251"/>
                  </a:lnTo>
                  <a:lnTo>
                    <a:pt x="2790" y="3259"/>
                  </a:lnTo>
                  <a:lnTo>
                    <a:pt x="2793" y="3268"/>
                  </a:lnTo>
                  <a:lnTo>
                    <a:pt x="2794" y="3277"/>
                  </a:lnTo>
                  <a:lnTo>
                    <a:pt x="2794" y="3287"/>
                  </a:lnTo>
                  <a:lnTo>
                    <a:pt x="2794" y="3297"/>
                  </a:lnTo>
                  <a:lnTo>
                    <a:pt x="2793" y="3306"/>
                  </a:lnTo>
                  <a:lnTo>
                    <a:pt x="2790" y="3315"/>
                  </a:lnTo>
                  <a:lnTo>
                    <a:pt x="2787" y="3324"/>
                  </a:lnTo>
                  <a:lnTo>
                    <a:pt x="2783" y="3332"/>
                  </a:lnTo>
                  <a:lnTo>
                    <a:pt x="2778" y="3340"/>
                  </a:lnTo>
                  <a:lnTo>
                    <a:pt x="2773" y="3347"/>
                  </a:lnTo>
                  <a:lnTo>
                    <a:pt x="2767" y="3354"/>
                  </a:lnTo>
                  <a:lnTo>
                    <a:pt x="2759" y="3361"/>
                  </a:lnTo>
                  <a:lnTo>
                    <a:pt x="2753" y="3365"/>
                  </a:lnTo>
                  <a:lnTo>
                    <a:pt x="2745" y="3371"/>
                  </a:lnTo>
                  <a:lnTo>
                    <a:pt x="2736" y="3374"/>
                  </a:lnTo>
                  <a:lnTo>
                    <a:pt x="2728" y="3377"/>
                  </a:lnTo>
                  <a:lnTo>
                    <a:pt x="2719" y="3380"/>
                  </a:lnTo>
                  <a:lnTo>
                    <a:pt x="2709" y="3382"/>
                  </a:lnTo>
                  <a:lnTo>
                    <a:pt x="2699" y="3382"/>
                  </a:lnTo>
                  <a:lnTo>
                    <a:pt x="2690" y="3382"/>
                  </a:lnTo>
                  <a:lnTo>
                    <a:pt x="2680" y="3380"/>
                  </a:lnTo>
                  <a:lnTo>
                    <a:pt x="2671" y="3377"/>
                  </a:lnTo>
                  <a:lnTo>
                    <a:pt x="2662" y="3374"/>
                  </a:lnTo>
                  <a:lnTo>
                    <a:pt x="2655" y="3371"/>
                  </a:lnTo>
                  <a:lnTo>
                    <a:pt x="2647" y="3365"/>
                  </a:lnTo>
                  <a:lnTo>
                    <a:pt x="2639" y="3361"/>
                  </a:lnTo>
                  <a:lnTo>
                    <a:pt x="2632" y="3354"/>
                  </a:lnTo>
                  <a:lnTo>
                    <a:pt x="2627" y="3347"/>
                  </a:lnTo>
                  <a:lnTo>
                    <a:pt x="2621" y="3340"/>
                  </a:lnTo>
                  <a:lnTo>
                    <a:pt x="2617" y="3332"/>
                  </a:lnTo>
                  <a:lnTo>
                    <a:pt x="2612" y="3324"/>
                  </a:lnTo>
                  <a:lnTo>
                    <a:pt x="2609" y="3315"/>
                  </a:lnTo>
                  <a:lnTo>
                    <a:pt x="2607" y="3306"/>
                  </a:lnTo>
                  <a:lnTo>
                    <a:pt x="2606" y="3297"/>
                  </a:lnTo>
                  <a:lnTo>
                    <a:pt x="2605" y="3287"/>
                  </a:lnTo>
                  <a:close/>
                  <a:moveTo>
                    <a:pt x="2605" y="3602"/>
                  </a:moveTo>
                  <a:lnTo>
                    <a:pt x="2605" y="3602"/>
                  </a:lnTo>
                  <a:lnTo>
                    <a:pt x="2606" y="3592"/>
                  </a:lnTo>
                  <a:lnTo>
                    <a:pt x="2607" y="3583"/>
                  </a:lnTo>
                  <a:lnTo>
                    <a:pt x="2609" y="3574"/>
                  </a:lnTo>
                  <a:lnTo>
                    <a:pt x="2612" y="3565"/>
                  </a:lnTo>
                  <a:lnTo>
                    <a:pt x="2617" y="3558"/>
                  </a:lnTo>
                  <a:lnTo>
                    <a:pt x="2621" y="3550"/>
                  </a:lnTo>
                  <a:lnTo>
                    <a:pt x="2627" y="3542"/>
                  </a:lnTo>
                  <a:lnTo>
                    <a:pt x="2632" y="3535"/>
                  </a:lnTo>
                  <a:lnTo>
                    <a:pt x="2639" y="3529"/>
                  </a:lnTo>
                  <a:lnTo>
                    <a:pt x="2647" y="3524"/>
                  </a:lnTo>
                  <a:lnTo>
                    <a:pt x="2655" y="3519"/>
                  </a:lnTo>
                  <a:lnTo>
                    <a:pt x="2662" y="3515"/>
                  </a:lnTo>
                  <a:lnTo>
                    <a:pt x="2671" y="3512"/>
                  </a:lnTo>
                  <a:lnTo>
                    <a:pt x="2680" y="3510"/>
                  </a:lnTo>
                  <a:lnTo>
                    <a:pt x="2690" y="3507"/>
                  </a:lnTo>
                  <a:lnTo>
                    <a:pt x="2699" y="3507"/>
                  </a:lnTo>
                  <a:lnTo>
                    <a:pt x="2709" y="3507"/>
                  </a:lnTo>
                  <a:lnTo>
                    <a:pt x="2719" y="3510"/>
                  </a:lnTo>
                  <a:lnTo>
                    <a:pt x="2728" y="3512"/>
                  </a:lnTo>
                  <a:lnTo>
                    <a:pt x="2736" y="3515"/>
                  </a:lnTo>
                  <a:lnTo>
                    <a:pt x="2745" y="3519"/>
                  </a:lnTo>
                  <a:lnTo>
                    <a:pt x="2753" y="3524"/>
                  </a:lnTo>
                  <a:lnTo>
                    <a:pt x="2759" y="3529"/>
                  </a:lnTo>
                  <a:lnTo>
                    <a:pt x="2767" y="3535"/>
                  </a:lnTo>
                  <a:lnTo>
                    <a:pt x="2773" y="3542"/>
                  </a:lnTo>
                  <a:lnTo>
                    <a:pt x="2778" y="3550"/>
                  </a:lnTo>
                  <a:lnTo>
                    <a:pt x="2783" y="3558"/>
                  </a:lnTo>
                  <a:lnTo>
                    <a:pt x="2787" y="3565"/>
                  </a:lnTo>
                  <a:lnTo>
                    <a:pt x="2790" y="3574"/>
                  </a:lnTo>
                  <a:lnTo>
                    <a:pt x="2793" y="3583"/>
                  </a:lnTo>
                  <a:lnTo>
                    <a:pt x="2794" y="3592"/>
                  </a:lnTo>
                  <a:lnTo>
                    <a:pt x="2794" y="3602"/>
                  </a:lnTo>
                  <a:lnTo>
                    <a:pt x="2794" y="3612"/>
                  </a:lnTo>
                  <a:lnTo>
                    <a:pt x="2793" y="3621"/>
                  </a:lnTo>
                  <a:lnTo>
                    <a:pt x="2790" y="3630"/>
                  </a:lnTo>
                  <a:lnTo>
                    <a:pt x="2787" y="3639"/>
                  </a:lnTo>
                  <a:lnTo>
                    <a:pt x="2783" y="3648"/>
                  </a:lnTo>
                  <a:lnTo>
                    <a:pt x="2778" y="3655"/>
                  </a:lnTo>
                  <a:lnTo>
                    <a:pt x="2773" y="3662"/>
                  </a:lnTo>
                  <a:lnTo>
                    <a:pt x="2767" y="3669"/>
                  </a:lnTo>
                  <a:lnTo>
                    <a:pt x="2759" y="3675"/>
                  </a:lnTo>
                  <a:lnTo>
                    <a:pt x="2753" y="3681"/>
                  </a:lnTo>
                  <a:lnTo>
                    <a:pt x="2745" y="3685"/>
                  </a:lnTo>
                  <a:lnTo>
                    <a:pt x="2736" y="3689"/>
                  </a:lnTo>
                  <a:lnTo>
                    <a:pt x="2728" y="3692"/>
                  </a:lnTo>
                  <a:lnTo>
                    <a:pt x="2719" y="3694"/>
                  </a:lnTo>
                  <a:lnTo>
                    <a:pt x="2709" y="3697"/>
                  </a:lnTo>
                  <a:lnTo>
                    <a:pt x="2699" y="3697"/>
                  </a:lnTo>
                  <a:lnTo>
                    <a:pt x="2690" y="3697"/>
                  </a:lnTo>
                  <a:lnTo>
                    <a:pt x="2680" y="3694"/>
                  </a:lnTo>
                  <a:lnTo>
                    <a:pt x="2671" y="3692"/>
                  </a:lnTo>
                  <a:lnTo>
                    <a:pt x="2662" y="3689"/>
                  </a:lnTo>
                  <a:lnTo>
                    <a:pt x="2655" y="3685"/>
                  </a:lnTo>
                  <a:lnTo>
                    <a:pt x="2647" y="3681"/>
                  </a:lnTo>
                  <a:lnTo>
                    <a:pt x="2639" y="3675"/>
                  </a:lnTo>
                  <a:lnTo>
                    <a:pt x="2632" y="3669"/>
                  </a:lnTo>
                  <a:lnTo>
                    <a:pt x="2627" y="3662"/>
                  </a:lnTo>
                  <a:lnTo>
                    <a:pt x="2621" y="3655"/>
                  </a:lnTo>
                  <a:lnTo>
                    <a:pt x="2617" y="3648"/>
                  </a:lnTo>
                  <a:lnTo>
                    <a:pt x="2612" y="3639"/>
                  </a:lnTo>
                  <a:lnTo>
                    <a:pt x="2609" y="3630"/>
                  </a:lnTo>
                  <a:lnTo>
                    <a:pt x="2607" y="3621"/>
                  </a:lnTo>
                  <a:lnTo>
                    <a:pt x="2606" y="3612"/>
                  </a:lnTo>
                  <a:lnTo>
                    <a:pt x="2605" y="3602"/>
                  </a:lnTo>
                  <a:close/>
                  <a:moveTo>
                    <a:pt x="2605" y="3917"/>
                  </a:moveTo>
                  <a:lnTo>
                    <a:pt x="2605" y="3917"/>
                  </a:lnTo>
                  <a:lnTo>
                    <a:pt x="2606" y="3908"/>
                  </a:lnTo>
                  <a:lnTo>
                    <a:pt x="2607" y="3898"/>
                  </a:lnTo>
                  <a:lnTo>
                    <a:pt x="2609" y="3889"/>
                  </a:lnTo>
                  <a:lnTo>
                    <a:pt x="2612" y="3880"/>
                  </a:lnTo>
                  <a:lnTo>
                    <a:pt x="2617" y="3872"/>
                  </a:lnTo>
                  <a:lnTo>
                    <a:pt x="2621" y="3864"/>
                  </a:lnTo>
                  <a:lnTo>
                    <a:pt x="2627" y="3857"/>
                  </a:lnTo>
                  <a:lnTo>
                    <a:pt x="2632" y="3850"/>
                  </a:lnTo>
                  <a:lnTo>
                    <a:pt x="2639" y="3844"/>
                  </a:lnTo>
                  <a:lnTo>
                    <a:pt x="2647" y="3839"/>
                  </a:lnTo>
                  <a:lnTo>
                    <a:pt x="2655" y="3833"/>
                  </a:lnTo>
                  <a:lnTo>
                    <a:pt x="2662" y="3830"/>
                  </a:lnTo>
                  <a:lnTo>
                    <a:pt x="2671" y="3827"/>
                  </a:lnTo>
                  <a:lnTo>
                    <a:pt x="2680" y="3824"/>
                  </a:lnTo>
                  <a:lnTo>
                    <a:pt x="2690" y="3823"/>
                  </a:lnTo>
                  <a:lnTo>
                    <a:pt x="2699" y="3822"/>
                  </a:lnTo>
                  <a:lnTo>
                    <a:pt x="2709" y="3823"/>
                  </a:lnTo>
                  <a:lnTo>
                    <a:pt x="2719" y="3824"/>
                  </a:lnTo>
                  <a:lnTo>
                    <a:pt x="2728" y="3827"/>
                  </a:lnTo>
                  <a:lnTo>
                    <a:pt x="2736" y="3830"/>
                  </a:lnTo>
                  <a:lnTo>
                    <a:pt x="2745" y="3833"/>
                  </a:lnTo>
                  <a:lnTo>
                    <a:pt x="2753" y="3839"/>
                  </a:lnTo>
                  <a:lnTo>
                    <a:pt x="2759" y="3844"/>
                  </a:lnTo>
                  <a:lnTo>
                    <a:pt x="2767" y="3850"/>
                  </a:lnTo>
                  <a:lnTo>
                    <a:pt x="2773" y="3857"/>
                  </a:lnTo>
                  <a:lnTo>
                    <a:pt x="2778" y="3864"/>
                  </a:lnTo>
                  <a:lnTo>
                    <a:pt x="2783" y="3872"/>
                  </a:lnTo>
                  <a:lnTo>
                    <a:pt x="2787" y="3880"/>
                  </a:lnTo>
                  <a:lnTo>
                    <a:pt x="2790" y="3889"/>
                  </a:lnTo>
                  <a:lnTo>
                    <a:pt x="2793" y="3898"/>
                  </a:lnTo>
                  <a:lnTo>
                    <a:pt x="2794" y="3908"/>
                  </a:lnTo>
                  <a:lnTo>
                    <a:pt x="2794" y="3917"/>
                  </a:lnTo>
                  <a:lnTo>
                    <a:pt x="2794" y="3927"/>
                  </a:lnTo>
                  <a:lnTo>
                    <a:pt x="2793" y="3936"/>
                  </a:lnTo>
                  <a:lnTo>
                    <a:pt x="2790" y="3945"/>
                  </a:lnTo>
                  <a:lnTo>
                    <a:pt x="2787" y="3953"/>
                  </a:lnTo>
                  <a:lnTo>
                    <a:pt x="2783" y="3962"/>
                  </a:lnTo>
                  <a:lnTo>
                    <a:pt x="2778" y="3970"/>
                  </a:lnTo>
                  <a:lnTo>
                    <a:pt x="2773" y="3977"/>
                  </a:lnTo>
                  <a:lnTo>
                    <a:pt x="2767" y="3983"/>
                  </a:lnTo>
                  <a:lnTo>
                    <a:pt x="2759" y="3990"/>
                  </a:lnTo>
                  <a:lnTo>
                    <a:pt x="2753" y="3996"/>
                  </a:lnTo>
                  <a:lnTo>
                    <a:pt x="2745" y="4000"/>
                  </a:lnTo>
                  <a:lnTo>
                    <a:pt x="2736" y="4005"/>
                  </a:lnTo>
                  <a:lnTo>
                    <a:pt x="2728" y="4007"/>
                  </a:lnTo>
                  <a:lnTo>
                    <a:pt x="2719" y="4010"/>
                  </a:lnTo>
                  <a:lnTo>
                    <a:pt x="2709" y="4011"/>
                  </a:lnTo>
                  <a:lnTo>
                    <a:pt x="2699" y="4011"/>
                  </a:lnTo>
                  <a:lnTo>
                    <a:pt x="2690" y="4011"/>
                  </a:lnTo>
                  <a:lnTo>
                    <a:pt x="2680" y="4010"/>
                  </a:lnTo>
                  <a:lnTo>
                    <a:pt x="2671" y="4007"/>
                  </a:lnTo>
                  <a:lnTo>
                    <a:pt x="2662" y="4005"/>
                  </a:lnTo>
                  <a:lnTo>
                    <a:pt x="2655" y="4000"/>
                  </a:lnTo>
                  <a:lnTo>
                    <a:pt x="2647" y="3996"/>
                  </a:lnTo>
                  <a:lnTo>
                    <a:pt x="2639" y="3990"/>
                  </a:lnTo>
                  <a:lnTo>
                    <a:pt x="2632" y="3983"/>
                  </a:lnTo>
                  <a:lnTo>
                    <a:pt x="2627" y="3977"/>
                  </a:lnTo>
                  <a:lnTo>
                    <a:pt x="2621" y="3970"/>
                  </a:lnTo>
                  <a:lnTo>
                    <a:pt x="2617" y="3962"/>
                  </a:lnTo>
                  <a:lnTo>
                    <a:pt x="2612" y="3953"/>
                  </a:lnTo>
                  <a:lnTo>
                    <a:pt x="2609" y="3945"/>
                  </a:lnTo>
                  <a:lnTo>
                    <a:pt x="2607" y="3936"/>
                  </a:lnTo>
                  <a:lnTo>
                    <a:pt x="2606" y="3927"/>
                  </a:lnTo>
                  <a:lnTo>
                    <a:pt x="2605" y="3917"/>
                  </a:lnTo>
                  <a:close/>
                  <a:moveTo>
                    <a:pt x="1346" y="3917"/>
                  </a:moveTo>
                  <a:lnTo>
                    <a:pt x="1346" y="3917"/>
                  </a:lnTo>
                  <a:lnTo>
                    <a:pt x="1346" y="3908"/>
                  </a:lnTo>
                  <a:lnTo>
                    <a:pt x="1347" y="3898"/>
                  </a:lnTo>
                  <a:lnTo>
                    <a:pt x="1350" y="3889"/>
                  </a:lnTo>
                  <a:lnTo>
                    <a:pt x="1352" y="3880"/>
                  </a:lnTo>
                  <a:lnTo>
                    <a:pt x="1357" y="3872"/>
                  </a:lnTo>
                  <a:lnTo>
                    <a:pt x="1361" y="3864"/>
                  </a:lnTo>
                  <a:lnTo>
                    <a:pt x="1367" y="3857"/>
                  </a:lnTo>
                  <a:lnTo>
                    <a:pt x="1373" y="3850"/>
                  </a:lnTo>
                  <a:lnTo>
                    <a:pt x="1380" y="3844"/>
                  </a:lnTo>
                  <a:lnTo>
                    <a:pt x="1387" y="3839"/>
                  </a:lnTo>
                  <a:lnTo>
                    <a:pt x="1395" y="3833"/>
                  </a:lnTo>
                  <a:lnTo>
                    <a:pt x="1404" y="3830"/>
                  </a:lnTo>
                  <a:lnTo>
                    <a:pt x="1412" y="3827"/>
                  </a:lnTo>
                  <a:lnTo>
                    <a:pt x="1421" y="3824"/>
                  </a:lnTo>
                  <a:lnTo>
                    <a:pt x="1430" y="3823"/>
                  </a:lnTo>
                  <a:lnTo>
                    <a:pt x="1440" y="3822"/>
                  </a:lnTo>
                  <a:lnTo>
                    <a:pt x="1449" y="3823"/>
                  </a:lnTo>
                  <a:lnTo>
                    <a:pt x="1459" y="3824"/>
                  </a:lnTo>
                  <a:lnTo>
                    <a:pt x="1468" y="3827"/>
                  </a:lnTo>
                  <a:lnTo>
                    <a:pt x="1477" y="3830"/>
                  </a:lnTo>
                  <a:lnTo>
                    <a:pt x="1485" y="3833"/>
                  </a:lnTo>
                  <a:lnTo>
                    <a:pt x="1492" y="3839"/>
                  </a:lnTo>
                  <a:lnTo>
                    <a:pt x="1500" y="3844"/>
                  </a:lnTo>
                  <a:lnTo>
                    <a:pt x="1507" y="3850"/>
                  </a:lnTo>
                  <a:lnTo>
                    <a:pt x="1512" y="3857"/>
                  </a:lnTo>
                  <a:lnTo>
                    <a:pt x="1518" y="3864"/>
                  </a:lnTo>
                  <a:lnTo>
                    <a:pt x="1524" y="3872"/>
                  </a:lnTo>
                  <a:lnTo>
                    <a:pt x="1527" y="3880"/>
                  </a:lnTo>
                  <a:lnTo>
                    <a:pt x="1530" y="3889"/>
                  </a:lnTo>
                  <a:lnTo>
                    <a:pt x="1533" y="3898"/>
                  </a:lnTo>
                  <a:lnTo>
                    <a:pt x="1534" y="3908"/>
                  </a:lnTo>
                  <a:lnTo>
                    <a:pt x="1535" y="3917"/>
                  </a:lnTo>
                  <a:lnTo>
                    <a:pt x="1534" y="3927"/>
                  </a:lnTo>
                  <a:lnTo>
                    <a:pt x="1533" y="3936"/>
                  </a:lnTo>
                  <a:lnTo>
                    <a:pt x="1530" y="3945"/>
                  </a:lnTo>
                  <a:lnTo>
                    <a:pt x="1527" y="3953"/>
                  </a:lnTo>
                  <a:lnTo>
                    <a:pt x="1524" y="3962"/>
                  </a:lnTo>
                  <a:lnTo>
                    <a:pt x="1518" y="3970"/>
                  </a:lnTo>
                  <a:lnTo>
                    <a:pt x="1512" y="3977"/>
                  </a:lnTo>
                  <a:lnTo>
                    <a:pt x="1507" y="3983"/>
                  </a:lnTo>
                  <a:lnTo>
                    <a:pt x="1500" y="3990"/>
                  </a:lnTo>
                  <a:lnTo>
                    <a:pt x="1492" y="3996"/>
                  </a:lnTo>
                  <a:lnTo>
                    <a:pt x="1485" y="4000"/>
                  </a:lnTo>
                  <a:lnTo>
                    <a:pt x="1477" y="4005"/>
                  </a:lnTo>
                  <a:lnTo>
                    <a:pt x="1468" y="4007"/>
                  </a:lnTo>
                  <a:lnTo>
                    <a:pt x="1459" y="4010"/>
                  </a:lnTo>
                  <a:lnTo>
                    <a:pt x="1449" y="4011"/>
                  </a:lnTo>
                  <a:lnTo>
                    <a:pt x="1440" y="4011"/>
                  </a:lnTo>
                  <a:lnTo>
                    <a:pt x="1430" y="4011"/>
                  </a:lnTo>
                  <a:lnTo>
                    <a:pt x="1421" y="4010"/>
                  </a:lnTo>
                  <a:lnTo>
                    <a:pt x="1412" y="4007"/>
                  </a:lnTo>
                  <a:lnTo>
                    <a:pt x="1404" y="4005"/>
                  </a:lnTo>
                  <a:lnTo>
                    <a:pt x="1395" y="4000"/>
                  </a:lnTo>
                  <a:lnTo>
                    <a:pt x="1387" y="3996"/>
                  </a:lnTo>
                  <a:lnTo>
                    <a:pt x="1380" y="3990"/>
                  </a:lnTo>
                  <a:lnTo>
                    <a:pt x="1373" y="3983"/>
                  </a:lnTo>
                  <a:lnTo>
                    <a:pt x="1367" y="3977"/>
                  </a:lnTo>
                  <a:lnTo>
                    <a:pt x="1361" y="3970"/>
                  </a:lnTo>
                  <a:lnTo>
                    <a:pt x="1357" y="3962"/>
                  </a:lnTo>
                  <a:lnTo>
                    <a:pt x="1352" y="3953"/>
                  </a:lnTo>
                  <a:lnTo>
                    <a:pt x="1350" y="3945"/>
                  </a:lnTo>
                  <a:lnTo>
                    <a:pt x="1347" y="3936"/>
                  </a:lnTo>
                  <a:lnTo>
                    <a:pt x="1346" y="3927"/>
                  </a:lnTo>
                  <a:lnTo>
                    <a:pt x="1346" y="3917"/>
                  </a:lnTo>
                  <a:close/>
                  <a:moveTo>
                    <a:pt x="1031" y="3917"/>
                  </a:moveTo>
                  <a:lnTo>
                    <a:pt x="1031" y="3917"/>
                  </a:lnTo>
                  <a:lnTo>
                    <a:pt x="1031" y="3908"/>
                  </a:lnTo>
                  <a:lnTo>
                    <a:pt x="1032" y="3898"/>
                  </a:lnTo>
                  <a:lnTo>
                    <a:pt x="1034" y="3889"/>
                  </a:lnTo>
                  <a:lnTo>
                    <a:pt x="1038" y="3880"/>
                  </a:lnTo>
                  <a:lnTo>
                    <a:pt x="1042" y="3872"/>
                  </a:lnTo>
                  <a:lnTo>
                    <a:pt x="1047" y="3864"/>
                  </a:lnTo>
                  <a:lnTo>
                    <a:pt x="1052" y="3857"/>
                  </a:lnTo>
                  <a:lnTo>
                    <a:pt x="1059" y="3850"/>
                  </a:lnTo>
                  <a:lnTo>
                    <a:pt x="1065" y="3844"/>
                  </a:lnTo>
                  <a:lnTo>
                    <a:pt x="1072" y="3839"/>
                  </a:lnTo>
                  <a:lnTo>
                    <a:pt x="1080" y="3833"/>
                  </a:lnTo>
                  <a:lnTo>
                    <a:pt x="1089" y="3830"/>
                  </a:lnTo>
                  <a:lnTo>
                    <a:pt x="1097" y="3827"/>
                  </a:lnTo>
                  <a:lnTo>
                    <a:pt x="1107" y="3824"/>
                  </a:lnTo>
                  <a:lnTo>
                    <a:pt x="1115" y="3823"/>
                  </a:lnTo>
                  <a:lnTo>
                    <a:pt x="1125" y="3822"/>
                  </a:lnTo>
                  <a:lnTo>
                    <a:pt x="1134" y="3823"/>
                  </a:lnTo>
                  <a:lnTo>
                    <a:pt x="1144" y="3824"/>
                  </a:lnTo>
                  <a:lnTo>
                    <a:pt x="1153" y="3827"/>
                  </a:lnTo>
                  <a:lnTo>
                    <a:pt x="1162" y="3830"/>
                  </a:lnTo>
                  <a:lnTo>
                    <a:pt x="1170" y="3833"/>
                  </a:lnTo>
                  <a:lnTo>
                    <a:pt x="1178" y="3839"/>
                  </a:lnTo>
                  <a:lnTo>
                    <a:pt x="1186" y="3844"/>
                  </a:lnTo>
                  <a:lnTo>
                    <a:pt x="1192" y="3850"/>
                  </a:lnTo>
                  <a:lnTo>
                    <a:pt x="1198" y="3857"/>
                  </a:lnTo>
                  <a:lnTo>
                    <a:pt x="1203" y="3864"/>
                  </a:lnTo>
                  <a:lnTo>
                    <a:pt x="1208" y="3872"/>
                  </a:lnTo>
                  <a:lnTo>
                    <a:pt x="1212" y="3880"/>
                  </a:lnTo>
                  <a:lnTo>
                    <a:pt x="1216" y="3889"/>
                  </a:lnTo>
                  <a:lnTo>
                    <a:pt x="1218" y="3898"/>
                  </a:lnTo>
                  <a:lnTo>
                    <a:pt x="1219" y="3908"/>
                  </a:lnTo>
                  <a:lnTo>
                    <a:pt x="1220" y="3917"/>
                  </a:lnTo>
                  <a:lnTo>
                    <a:pt x="1219" y="3927"/>
                  </a:lnTo>
                  <a:lnTo>
                    <a:pt x="1218" y="3936"/>
                  </a:lnTo>
                  <a:lnTo>
                    <a:pt x="1216" y="3945"/>
                  </a:lnTo>
                  <a:lnTo>
                    <a:pt x="1212" y="3953"/>
                  </a:lnTo>
                  <a:lnTo>
                    <a:pt x="1208" y="3962"/>
                  </a:lnTo>
                  <a:lnTo>
                    <a:pt x="1203" y="3970"/>
                  </a:lnTo>
                  <a:lnTo>
                    <a:pt x="1198" y="3977"/>
                  </a:lnTo>
                  <a:lnTo>
                    <a:pt x="1192" y="3983"/>
                  </a:lnTo>
                  <a:lnTo>
                    <a:pt x="1186" y="3990"/>
                  </a:lnTo>
                  <a:lnTo>
                    <a:pt x="1178" y="3996"/>
                  </a:lnTo>
                  <a:lnTo>
                    <a:pt x="1170" y="4000"/>
                  </a:lnTo>
                  <a:lnTo>
                    <a:pt x="1162" y="4005"/>
                  </a:lnTo>
                  <a:lnTo>
                    <a:pt x="1153" y="4007"/>
                  </a:lnTo>
                  <a:lnTo>
                    <a:pt x="1144" y="4010"/>
                  </a:lnTo>
                  <a:lnTo>
                    <a:pt x="1134" y="4011"/>
                  </a:lnTo>
                  <a:lnTo>
                    <a:pt x="1125" y="4011"/>
                  </a:lnTo>
                  <a:lnTo>
                    <a:pt x="1115" y="4011"/>
                  </a:lnTo>
                  <a:lnTo>
                    <a:pt x="1107" y="4010"/>
                  </a:lnTo>
                  <a:lnTo>
                    <a:pt x="1097" y="4007"/>
                  </a:lnTo>
                  <a:lnTo>
                    <a:pt x="1089" y="4005"/>
                  </a:lnTo>
                  <a:lnTo>
                    <a:pt x="1080" y="4000"/>
                  </a:lnTo>
                  <a:lnTo>
                    <a:pt x="1072" y="3996"/>
                  </a:lnTo>
                  <a:lnTo>
                    <a:pt x="1065" y="3990"/>
                  </a:lnTo>
                  <a:lnTo>
                    <a:pt x="1059" y="3983"/>
                  </a:lnTo>
                  <a:lnTo>
                    <a:pt x="1052" y="3977"/>
                  </a:lnTo>
                  <a:lnTo>
                    <a:pt x="1047" y="3970"/>
                  </a:lnTo>
                  <a:lnTo>
                    <a:pt x="1042" y="3962"/>
                  </a:lnTo>
                  <a:lnTo>
                    <a:pt x="1038" y="3953"/>
                  </a:lnTo>
                  <a:lnTo>
                    <a:pt x="1034" y="3945"/>
                  </a:lnTo>
                  <a:lnTo>
                    <a:pt x="1032" y="3936"/>
                  </a:lnTo>
                  <a:lnTo>
                    <a:pt x="1031" y="3927"/>
                  </a:lnTo>
                  <a:lnTo>
                    <a:pt x="1031" y="3917"/>
                  </a:lnTo>
                  <a:close/>
                  <a:moveTo>
                    <a:pt x="715" y="3917"/>
                  </a:moveTo>
                  <a:lnTo>
                    <a:pt x="715" y="3917"/>
                  </a:lnTo>
                  <a:lnTo>
                    <a:pt x="716" y="3908"/>
                  </a:lnTo>
                  <a:lnTo>
                    <a:pt x="717" y="3898"/>
                  </a:lnTo>
                  <a:lnTo>
                    <a:pt x="720" y="3889"/>
                  </a:lnTo>
                  <a:lnTo>
                    <a:pt x="723" y="3880"/>
                  </a:lnTo>
                  <a:lnTo>
                    <a:pt x="727" y="3872"/>
                  </a:lnTo>
                  <a:lnTo>
                    <a:pt x="732" y="3864"/>
                  </a:lnTo>
                  <a:lnTo>
                    <a:pt x="737" y="3857"/>
                  </a:lnTo>
                  <a:lnTo>
                    <a:pt x="743" y="3850"/>
                  </a:lnTo>
                  <a:lnTo>
                    <a:pt x="750" y="3844"/>
                  </a:lnTo>
                  <a:lnTo>
                    <a:pt x="757" y="3839"/>
                  </a:lnTo>
                  <a:lnTo>
                    <a:pt x="765" y="3833"/>
                  </a:lnTo>
                  <a:lnTo>
                    <a:pt x="773" y="3830"/>
                  </a:lnTo>
                  <a:lnTo>
                    <a:pt x="782" y="3827"/>
                  </a:lnTo>
                  <a:lnTo>
                    <a:pt x="791" y="3824"/>
                  </a:lnTo>
                  <a:lnTo>
                    <a:pt x="801" y="3823"/>
                  </a:lnTo>
                  <a:lnTo>
                    <a:pt x="811" y="3822"/>
                  </a:lnTo>
                  <a:lnTo>
                    <a:pt x="820" y="3823"/>
                  </a:lnTo>
                  <a:lnTo>
                    <a:pt x="830" y="3824"/>
                  </a:lnTo>
                  <a:lnTo>
                    <a:pt x="839" y="3827"/>
                  </a:lnTo>
                  <a:lnTo>
                    <a:pt x="847" y="3830"/>
                  </a:lnTo>
                  <a:lnTo>
                    <a:pt x="855" y="3833"/>
                  </a:lnTo>
                  <a:lnTo>
                    <a:pt x="863" y="3839"/>
                  </a:lnTo>
                  <a:lnTo>
                    <a:pt x="871" y="3844"/>
                  </a:lnTo>
                  <a:lnTo>
                    <a:pt x="877" y="3850"/>
                  </a:lnTo>
                  <a:lnTo>
                    <a:pt x="883" y="3857"/>
                  </a:lnTo>
                  <a:lnTo>
                    <a:pt x="889" y="3864"/>
                  </a:lnTo>
                  <a:lnTo>
                    <a:pt x="893" y="3872"/>
                  </a:lnTo>
                  <a:lnTo>
                    <a:pt x="897" y="3880"/>
                  </a:lnTo>
                  <a:lnTo>
                    <a:pt x="901" y="3889"/>
                  </a:lnTo>
                  <a:lnTo>
                    <a:pt x="903" y="3898"/>
                  </a:lnTo>
                  <a:lnTo>
                    <a:pt x="904" y="3908"/>
                  </a:lnTo>
                  <a:lnTo>
                    <a:pt x="905" y="3917"/>
                  </a:lnTo>
                  <a:lnTo>
                    <a:pt x="904" y="3927"/>
                  </a:lnTo>
                  <a:lnTo>
                    <a:pt x="903" y="3936"/>
                  </a:lnTo>
                  <a:lnTo>
                    <a:pt x="901" y="3945"/>
                  </a:lnTo>
                  <a:lnTo>
                    <a:pt x="897" y="3953"/>
                  </a:lnTo>
                  <a:lnTo>
                    <a:pt x="893" y="3962"/>
                  </a:lnTo>
                  <a:lnTo>
                    <a:pt x="889" y="3970"/>
                  </a:lnTo>
                  <a:lnTo>
                    <a:pt x="883" y="3977"/>
                  </a:lnTo>
                  <a:lnTo>
                    <a:pt x="877" y="3983"/>
                  </a:lnTo>
                  <a:lnTo>
                    <a:pt x="871" y="3990"/>
                  </a:lnTo>
                  <a:lnTo>
                    <a:pt x="863" y="3996"/>
                  </a:lnTo>
                  <a:lnTo>
                    <a:pt x="855" y="4000"/>
                  </a:lnTo>
                  <a:lnTo>
                    <a:pt x="847" y="4005"/>
                  </a:lnTo>
                  <a:lnTo>
                    <a:pt x="839" y="4007"/>
                  </a:lnTo>
                  <a:lnTo>
                    <a:pt x="830" y="4010"/>
                  </a:lnTo>
                  <a:lnTo>
                    <a:pt x="820" y="4011"/>
                  </a:lnTo>
                  <a:lnTo>
                    <a:pt x="811" y="4011"/>
                  </a:lnTo>
                  <a:lnTo>
                    <a:pt x="801" y="4011"/>
                  </a:lnTo>
                  <a:lnTo>
                    <a:pt x="791" y="4010"/>
                  </a:lnTo>
                  <a:lnTo>
                    <a:pt x="782" y="4007"/>
                  </a:lnTo>
                  <a:lnTo>
                    <a:pt x="773" y="4005"/>
                  </a:lnTo>
                  <a:lnTo>
                    <a:pt x="765" y="4000"/>
                  </a:lnTo>
                  <a:lnTo>
                    <a:pt x="757" y="3996"/>
                  </a:lnTo>
                  <a:lnTo>
                    <a:pt x="750" y="3990"/>
                  </a:lnTo>
                  <a:lnTo>
                    <a:pt x="743" y="3983"/>
                  </a:lnTo>
                  <a:lnTo>
                    <a:pt x="737" y="3977"/>
                  </a:lnTo>
                  <a:lnTo>
                    <a:pt x="732" y="3970"/>
                  </a:lnTo>
                  <a:lnTo>
                    <a:pt x="727" y="3962"/>
                  </a:lnTo>
                  <a:lnTo>
                    <a:pt x="723" y="3953"/>
                  </a:lnTo>
                  <a:lnTo>
                    <a:pt x="720" y="3945"/>
                  </a:lnTo>
                  <a:lnTo>
                    <a:pt x="717" y="3936"/>
                  </a:lnTo>
                  <a:lnTo>
                    <a:pt x="716" y="3927"/>
                  </a:lnTo>
                  <a:lnTo>
                    <a:pt x="715" y="3917"/>
                  </a:lnTo>
                  <a:close/>
                  <a:moveTo>
                    <a:pt x="400" y="3917"/>
                  </a:moveTo>
                  <a:lnTo>
                    <a:pt x="400" y="3917"/>
                  </a:lnTo>
                  <a:lnTo>
                    <a:pt x="401" y="3908"/>
                  </a:lnTo>
                  <a:lnTo>
                    <a:pt x="403" y="3898"/>
                  </a:lnTo>
                  <a:lnTo>
                    <a:pt x="405" y="3889"/>
                  </a:lnTo>
                  <a:lnTo>
                    <a:pt x="408" y="3880"/>
                  </a:lnTo>
                  <a:lnTo>
                    <a:pt x="413" y="3872"/>
                  </a:lnTo>
                  <a:lnTo>
                    <a:pt x="417" y="3864"/>
                  </a:lnTo>
                  <a:lnTo>
                    <a:pt x="423" y="3857"/>
                  </a:lnTo>
                  <a:lnTo>
                    <a:pt x="428" y="3850"/>
                  </a:lnTo>
                  <a:lnTo>
                    <a:pt x="435" y="3844"/>
                  </a:lnTo>
                  <a:lnTo>
                    <a:pt x="443" y="3839"/>
                  </a:lnTo>
                  <a:lnTo>
                    <a:pt x="450" y="3833"/>
                  </a:lnTo>
                  <a:lnTo>
                    <a:pt x="458" y="3830"/>
                  </a:lnTo>
                  <a:lnTo>
                    <a:pt x="467" y="3827"/>
                  </a:lnTo>
                  <a:lnTo>
                    <a:pt x="476" y="3824"/>
                  </a:lnTo>
                  <a:lnTo>
                    <a:pt x="486" y="3823"/>
                  </a:lnTo>
                  <a:lnTo>
                    <a:pt x="495" y="3822"/>
                  </a:lnTo>
                  <a:lnTo>
                    <a:pt x="505" y="3823"/>
                  </a:lnTo>
                  <a:lnTo>
                    <a:pt x="515" y="3824"/>
                  </a:lnTo>
                  <a:lnTo>
                    <a:pt x="524" y="3827"/>
                  </a:lnTo>
                  <a:lnTo>
                    <a:pt x="532" y="3830"/>
                  </a:lnTo>
                  <a:lnTo>
                    <a:pt x="540" y="3833"/>
                  </a:lnTo>
                  <a:lnTo>
                    <a:pt x="548" y="3839"/>
                  </a:lnTo>
                  <a:lnTo>
                    <a:pt x="555" y="3844"/>
                  </a:lnTo>
                  <a:lnTo>
                    <a:pt x="562" y="3850"/>
                  </a:lnTo>
                  <a:lnTo>
                    <a:pt x="568" y="3857"/>
                  </a:lnTo>
                  <a:lnTo>
                    <a:pt x="574" y="3864"/>
                  </a:lnTo>
                  <a:lnTo>
                    <a:pt x="578" y="3872"/>
                  </a:lnTo>
                  <a:lnTo>
                    <a:pt x="583" y="3880"/>
                  </a:lnTo>
                  <a:lnTo>
                    <a:pt x="586" y="3889"/>
                  </a:lnTo>
                  <a:lnTo>
                    <a:pt x="588" y="3898"/>
                  </a:lnTo>
                  <a:lnTo>
                    <a:pt x="589" y="3908"/>
                  </a:lnTo>
                  <a:lnTo>
                    <a:pt x="589" y="3917"/>
                  </a:lnTo>
                  <a:lnTo>
                    <a:pt x="589" y="3927"/>
                  </a:lnTo>
                  <a:lnTo>
                    <a:pt x="588" y="3936"/>
                  </a:lnTo>
                  <a:lnTo>
                    <a:pt x="586" y="3945"/>
                  </a:lnTo>
                  <a:lnTo>
                    <a:pt x="583" y="3953"/>
                  </a:lnTo>
                  <a:lnTo>
                    <a:pt x="578" y="3962"/>
                  </a:lnTo>
                  <a:lnTo>
                    <a:pt x="574" y="3970"/>
                  </a:lnTo>
                  <a:lnTo>
                    <a:pt x="568" y="3977"/>
                  </a:lnTo>
                  <a:lnTo>
                    <a:pt x="562" y="3983"/>
                  </a:lnTo>
                  <a:lnTo>
                    <a:pt x="555" y="3990"/>
                  </a:lnTo>
                  <a:lnTo>
                    <a:pt x="548" y="3996"/>
                  </a:lnTo>
                  <a:lnTo>
                    <a:pt x="540" y="4000"/>
                  </a:lnTo>
                  <a:lnTo>
                    <a:pt x="532" y="4005"/>
                  </a:lnTo>
                  <a:lnTo>
                    <a:pt x="524" y="4007"/>
                  </a:lnTo>
                  <a:lnTo>
                    <a:pt x="515" y="4010"/>
                  </a:lnTo>
                  <a:lnTo>
                    <a:pt x="505" y="4011"/>
                  </a:lnTo>
                  <a:lnTo>
                    <a:pt x="495" y="4011"/>
                  </a:lnTo>
                  <a:lnTo>
                    <a:pt x="486" y="4011"/>
                  </a:lnTo>
                  <a:lnTo>
                    <a:pt x="476" y="4010"/>
                  </a:lnTo>
                  <a:lnTo>
                    <a:pt x="467" y="4007"/>
                  </a:lnTo>
                  <a:lnTo>
                    <a:pt x="458" y="4005"/>
                  </a:lnTo>
                  <a:lnTo>
                    <a:pt x="450" y="4000"/>
                  </a:lnTo>
                  <a:lnTo>
                    <a:pt x="443" y="3996"/>
                  </a:lnTo>
                  <a:lnTo>
                    <a:pt x="435" y="3990"/>
                  </a:lnTo>
                  <a:lnTo>
                    <a:pt x="428" y="3983"/>
                  </a:lnTo>
                  <a:lnTo>
                    <a:pt x="423" y="3977"/>
                  </a:lnTo>
                  <a:lnTo>
                    <a:pt x="417" y="3970"/>
                  </a:lnTo>
                  <a:lnTo>
                    <a:pt x="413" y="3962"/>
                  </a:lnTo>
                  <a:lnTo>
                    <a:pt x="408" y="3953"/>
                  </a:lnTo>
                  <a:lnTo>
                    <a:pt x="405" y="3945"/>
                  </a:lnTo>
                  <a:lnTo>
                    <a:pt x="403" y="3936"/>
                  </a:lnTo>
                  <a:lnTo>
                    <a:pt x="401" y="3927"/>
                  </a:lnTo>
                  <a:lnTo>
                    <a:pt x="400" y="3917"/>
                  </a:lnTo>
                  <a:close/>
                  <a:moveTo>
                    <a:pt x="387" y="3616"/>
                  </a:moveTo>
                  <a:lnTo>
                    <a:pt x="387" y="3616"/>
                  </a:lnTo>
                  <a:lnTo>
                    <a:pt x="387" y="3606"/>
                  </a:lnTo>
                  <a:lnTo>
                    <a:pt x="389" y="3596"/>
                  </a:lnTo>
                  <a:lnTo>
                    <a:pt x="391" y="3588"/>
                  </a:lnTo>
                  <a:lnTo>
                    <a:pt x="394" y="3579"/>
                  </a:lnTo>
                  <a:lnTo>
                    <a:pt x="398" y="3571"/>
                  </a:lnTo>
                  <a:lnTo>
                    <a:pt x="403" y="3563"/>
                  </a:lnTo>
                  <a:lnTo>
                    <a:pt x="408" y="3555"/>
                  </a:lnTo>
                  <a:lnTo>
                    <a:pt x="415" y="3549"/>
                  </a:lnTo>
                  <a:lnTo>
                    <a:pt x="421" y="3543"/>
                  </a:lnTo>
                  <a:lnTo>
                    <a:pt x="428" y="3537"/>
                  </a:lnTo>
                  <a:lnTo>
                    <a:pt x="436" y="3533"/>
                  </a:lnTo>
                  <a:lnTo>
                    <a:pt x="445" y="3529"/>
                  </a:lnTo>
                  <a:lnTo>
                    <a:pt x="454" y="3525"/>
                  </a:lnTo>
                  <a:lnTo>
                    <a:pt x="463" y="3523"/>
                  </a:lnTo>
                  <a:lnTo>
                    <a:pt x="472" y="3522"/>
                  </a:lnTo>
                  <a:lnTo>
                    <a:pt x="482" y="3522"/>
                  </a:lnTo>
                  <a:lnTo>
                    <a:pt x="492" y="3522"/>
                  </a:lnTo>
                  <a:lnTo>
                    <a:pt x="500" y="3523"/>
                  </a:lnTo>
                  <a:lnTo>
                    <a:pt x="509" y="3525"/>
                  </a:lnTo>
                  <a:lnTo>
                    <a:pt x="518" y="3529"/>
                  </a:lnTo>
                  <a:lnTo>
                    <a:pt x="526" y="3533"/>
                  </a:lnTo>
                  <a:lnTo>
                    <a:pt x="534" y="3537"/>
                  </a:lnTo>
                  <a:lnTo>
                    <a:pt x="542" y="3543"/>
                  </a:lnTo>
                  <a:lnTo>
                    <a:pt x="548" y="3549"/>
                  </a:lnTo>
                  <a:lnTo>
                    <a:pt x="554" y="3555"/>
                  </a:lnTo>
                  <a:lnTo>
                    <a:pt x="559" y="3563"/>
                  </a:lnTo>
                  <a:lnTo>
                    <a:pt x="565" y="3571"/>
                  </a:lnTo>
                  <a:lnTo>
                    <a:pt x="568" y="3579"/>
                  </a:lnTo>
                  <a:lnTo>
                    <a:pt x="572" y="3588"/>
                  </a:lnTo>
                  <a:lnTo>
                    <a:pt x="574" y="3596"/>
                  </a:lnTo>
                  <a:lnTo>
                    <a:pt x="575" y="3606"/>
                  </a:lnTo>
                  <a:lnTo>
                    <a:pt x="576" y="3616"/>
                  </a:lnTo>
                  <a:lnTo>
                    <a:pt x="575" y="3625"/>
                  </a:lnTo>
                  <a:lnTo>
                    <a:pt x="574" y="3635"/>
                  </a:lnTo>
                  <a:lnTo>
                    <a:pt x="572" y="3644"/>
                  </a:lnTo>
                  <a:lnTo>
                    <a:pt x="568" y="3653"/>
                  </a:lnTo>
                  <a:lnTo>
                    <a:pt x="565" y="3661"/>
                  </a:lnTo>
                  <a:lnTo>
                    <a:pt x="559" y="3669"/>
                  </a:lnTo>
                  <a:lnTo>
                    <a:pt x="554" y="3677"/>
                  </a:lnTo>
                  <a:lnTo>
                    <a:pt x="548" y="3683"/>
                  </a:lnTo>
                  <a:lnTo>
                    <a:pt x="542" y="3689"/>
                  </a:lnTo>
                  <a:lnTo>
                    <a:pt x="534" y="3694"/>
                  </a:lnTo>
                  <a:lnTo>
                    <a:pt x="526" y="3699"/>
                  </a:lnTo>
                  <a:lnTo>
                    <a:pt x="518" y="3703"/>
                  </a:lnTo>
                  <a:lnTo>
                    <a:pt x="509" y="3707"/>
                  </a:lnTo>
                  <a:lnTo>
                    <a:pt x="500" y="3709"/>
                  </a:lnTo>
                  <a:lnTo>
                    <a:pt x="492" y="3710"/>
                  </a:lnTo>
                  <a:lnTo>
                    <a:pt x="482" y="3711"/>
                  </a:lnTo>
                  <a:lnTo>
                    <a:pt x="472" y="3710"/>
                  </a:lnTo>
                  <a:lnTo>
                    <a:pt x="463" y="3709"/>
                  </a:lnTo>
                  <a:lnTo>
                    <a:pt x="454" y="3707"/>
                  </a:lnTo>
                  <a:lnTo>
                    <a:pt x="445" y="3703"/>
                  </a:lnTo>
                  <a:lnTo>
                    <a:pt x="436" y="3699"/>
                  </a:lnTo>
                  <a:lnTo>
                    <a:pt x="428" y="3694"/>
                  </a:lnTo>
                  <a:lnTo>
                    <a:pt x="421" y="3689"/>
                  </a:lnTo>
                  <a:lnTo>
                    <a:pt x="415" y="3683"/>
                  </a:lnTo>
                  <a:lnTo>
                    <a:pt x="408" y="3677"/>
                  </a:lnTo>
                  <a:lnTo>
                    <a:pt x="403" y="3669"/>
                  </a:lnTo>
                  <a:lnTo>
                    <a:pt x="398" y="3661"/>
                  </a:lnTo>
                  <a:lnTo>
                    <a:pt x="394" y="3653"/>
                  </a:lnTo>
                  <a:lnTo>
                    <a:pt x="391" y="3644"/>
                  </a:lnTo>
                  <a:lnTo>
                    <a:pt x="389" y="3635"/>
                  </a:lnTo>
                  <a:lnTo>
                    <a:pt x="387" y="3625"/>
                  </a:lnTo>
                  <a:lnTo>
                    <a:pt x="387" y="3616"/>
                  </a:lnTo>
                  <a:close/>
                  <a:moveTo>
                    <a:pt x="387" y="3301"/>
                  </a:moveTo>
                  <a:lnTo>
                    <a:pt x="387" y="3301"/>
                  </a:lnTo>
                  <a:lnTo>
                    <a:pt x="387" y="3292"/>
                  </a:lnTo>
                  <a:lnTo>
                    <a:pt x="389" y="3282"/>
                  </a:lnTo>
                  <a:lnTo>
                    <a:pt x="391" y="3273"/>
                  </a:lnTo>
                  <a:lnTo>
                    <a:pt x="394" y="3264"/>
                  </a:lnTo>
                  <a:lnTo>
                    <a:pt x="398" y="3256"/>
                  </a:lnTo>
                  <a:lnTo>
                    <a:pt x="403" y="3248"/>
                  </a:lnTo>
                  <a:lnTo>
                    <a:pt x="408" y="3241"/>
                  </a:lnTo>
                  <a:lnTo>
                    <a:pt x="415" y="3234"/>
                  </a:lnTo>
                  <a:lnTo>
                    <a:pt x="421" y="3228"/>
                  </a:lnTo>
                  <a:lnTo>
                    <a:pt x="428" y="3223"/>
                  </a:lnTo>
                  <a:lnTo>
                    <a:pt x="436" y="3218"/>
                  </a:lnTo>
                  <a:lnTo>
                    <a:pt x="445" y="3214"/>
                  </a:lnTo>
                  <a:lnTo>
                    <a:pt x="454" y="3211"/>
                  </a:lnTo>
                  <a:lnTo>
                    <a:pt x="463" y="3208"/>
                  </a:lnTo>
                  <a:lnTo>
                    <a:pt x="472" y="3207"/>
                  </a:lnTo>
                  <a:lnTo>
                    <a:pt x="482" y="3206"/>
                  </a:lnTo>
                  <a:lnTo>
                    <a:pt x="492" y="3207"/>
                  </a:lnTo>
                  <a:lnTo>
                    <a:pt x="500" y="3208"/>
                  </a:lnTo>
                  <a:lnTo>
                    <a:pt x="509" y="3211"/>
                  </a:lnTo>
                  <a:lnTo>
                    <a:pt x="518" y="3214"/>
                  </a:lnTo>
                  <a:lnTo>
                    <a:pt x="526" y="3218"/>
                  </a:lnTo>
                  <a:lnTo>
                    <a:pt x="534" y="3223"/>
                  </a:lnTo>
                  <a:lnTo>
                    <a:pt x="542" y="3228"/>
                  </a:lnTo>
                  <a:lnTo>
                    <a:pt x="548" y="3234"/>
                  </a:lnTo>
                  <a:lnTo>
                    <a:pt x="554" y="3241"/>
                  </a:lnTo>
                  <a:lnTo>
                    <a:pt x="559" y="3248"/>
                  </a:lnTo>
                  <a:lnTo>
                    <a:pt x="565" y="3256"/>
                  </a:lnTo>
                  <a:lnTo>
                    <a:pt x="568" y="3264"/>
                  </a:lnTo>
                  <a:lnTo>
                    <a:pt x="572" y="3273"/>
                  </a:lnTo>
                  <a:lnTo>
                    <a:pt x="574" y="3282"/>
                  </a:lnTo>
                  <a:lnTo>
                    <a:pt x="575" y="3292"/>
                  </a:lnTo>
                  <a:lnTo>
                    <a:pt x="576" y="3301"/>
                  </a:lnTo>
                  <a:lnTo>
                    <a:pt x="575" y="3311"/>
                  </a:lnTo>
                  <a:lnTo>
                    <a:pt x="574" y="3321"/>
                  </a:lnTo>
                  <a:lnTo>
                    <a:pt x="572" y="3330"/>
                  </a:lnTo>
                  <a:lnTo>
                    <a:pt x="568" y="3338"/>
                  </a:lnTo>
                  <a:lnTo>
                    <a:pt x="565" y="3346"/>
                  </a:lnTo>
                  <a:lnTo>
                    <a:pt x="559" y="3354"/>
                  </a:lnTo>
                  <a:lnTo>
                    <a:pt x="554" y="3362"/>
                  </a:lnTo>
                  <a:lnTo>
                    <a:pt x="548" y="3368"/>
                  </a:lnTo>
                  <a:lnTo>
                    <a:pt x="542" y="3374"/>
                  </a:lnTo>
                  <a:lnTo>
                    <a:pt x="534" y="3380"/>
                  </a:lnTo>
                  <a:lnTo>
                    <a:pt x="526" y="3384"/>
                  </a:lnTo>
                  <a:lnTo>
                    <a:pt x="518" y="3388"/>
                  </a:lnTo>
                  <a:lnTo>
                    <a:pt x="509" y="3392"/>
                  </a:lnTo>
                  <a:lnTo>
                    <a:pt x="500" y="3394"/>
                  </a:lnTo>
                  <a:lnTo>
                    <a:pt x="492" y="3395"/>
                  </a:lnTo>
                  <a:lnTo>
                    <a:pt x="482" y="3395"/>
                  </a:lnTo>
                  <a:lnTo>
                    <a:pt x="472" y="3395"/>
                  </a:lnTo>
                  <a:lnTo>
                    <a:pt x="463" y="3394"/>
                  </a:lnTo>
                  <a:lnTo>
                    <a:pt x="454" y="3392"/>
                  </a:lnTo>
                  <a:lnTo>
                    <a:pt x="445" y="3388"/>
                  </a:lnTo>
                  <a:lnTo>
                    <a:pt x="436" y="3384"/>
                  </a:lnTo>
                  <a:lnTo>
                    <a:pt x="428" y="3380"/>
                  </a:lnTo>
                  <a:lnTo>
                    <a:pt x="421" y="3374"/>
                  </a:lnTo>
                  <a:lnTo>
                    <a:pt x="415" y="3368"/>
                  </a:lnTo>
                  <a:lnTo>
                    <a:pt x="408" y="3362"/>
                  </a:lnTo>
                  <a:lnTo>
                    <a:pt x="403" y="3354"/>
                  </a:lnTo>
                  <a:lnTo>
                    <a:pt x="398" y="3346"/>
                  </a:lnTo>
                  <a:lnTo>
                    <a:pt x="394" y="3338"/>
                  </a:lnTo>
                  <a:lnTo>
                    <a:pt x="391" y="3330"/>
                  </a:lnTo>
                  <a:lnTo>
                    <a:pt x="389" y="3321"/>
                  </a:lnTo>
                  <a:lnTo>
                    <a:pt x="387" y="3311"/>
                  </a:lnTo>
                  <a:lnTo>
                    <a:pt x="387" y="3301"/>
                  </a:lnTo>
                  <a:close/>
                  <a:moveTo>
                    <a:pt x="387" y="2986"/>
                  </a:moveTo>
                  <a:lnTo>
                    <a:pt x="387" y="2986"/>
                  </a:lnTo>
                  <a:lnTo>
                    <a:pt x="387" y="2977"/>
                  </a:lnTo>
                  <a:lnTo>
                    <a:pt x="389" y="2967"/>
                  </a:lnTo>
                  <a:lnTo>
                    <a:pt x="391" y="2958"/>
                  </a:lnTo>
                  <a:lnTo>
                    <a:pt x="394" y="2949"/>
                  </a:lnTo>
                  <a:lnTo>
                    <a:pt x="398" y="2941"/>
                  </a:lnTo>
                  <a:lnTo>
                    <a:pt x="403" y="2934"/>
                  </a:lnTo>
                  <a:lnTo>
                    <a:pt x="408" y="2926"/>
                  </a:lnTo>
                  <a:lnTo>
                    <a:pt x="415" y="2919"/>
                  </a:lnTo>
                  <a:lnTo>
                    <a:pt x="421" y="2914"/>
                  </a:lnTo>
                  <a:lnTo>
                    <a:pt x="428" y="2908"/>
                  </a:lnTo>
                  <a:lnTo>
                    <a:pt x="436" y="2904"/>
                  </a:lnTo>
                  <a:lnTo>
                    <a:pt x="445" y="2899"/>
                  </a:lnTo>
                  <a:lnTo>
                    <a:pt x="454" y="2896"/>
                  </a:lnTo>
                  <a:lnTo>
                    <a:pt x="463" y="2894"/>
                  </a:lnTo>
                  <a:lnTo>
                    <a:pt x="472" y="2892"/>
                  </a:lnTo>
                  <a:lnTo>
                    <a:pt x="482" y="2891"/>
                  </a:lnTo>
                  <a:lnTo>
                    <a:pt x="492" y="2892"/>
                  </a:lnTo>
                  <a:lnTo>
                    <a:pt x="500" y="2894"/>
                  </a:lnTo>
                  <a:lnTo>
                    <a:pt x="509" y="2896"/>
                  </a:lnTo>
                  <a:lnTo>
                    <a:pt x="518" y="2899"/>
                  </a:lnTo>
                  <a:lnTo>
                    <a:pt x="526" y="2904"/>
                  </a:lnTo>
                  <a:lnTo>
                    <a:pt x="534" y="2908"/>
                  </a:lnTo>
                  <a:lnTo>
                    <a:pt x="542" y="2914"/>
                  </a:lnTo>
                  <a:lnTo>
                    <a:pt x="548" y="2919"/>
                  </a:lnTo>
                  <a:lnTo>
                    <a:pt x="554" y="2926"/>
                  </a:lnTo>
                  <a:lnTo>
                    <a:pt x="559" y="2934"/>
                  </a:lnTo>
                  <a:lnTo>
                    <a:pt x="565" y="2941"/>
                  </a:lnTo>
                  <a:lnTo>
                    <a:pt x="568" y="2949"/>
                  </a:lnTo>
                  <a:lnTo>
                    <a:pt x="572" y="2958"/>
                  </a:lnTo>
                  <a:lnTo>
                    <a:pt x="574" y="2967"/>
                  </a:lnTo>
                  <a:lnTo>
                    <a:pt x="575" y="2977"/>
                  </a:lnTo>
                  <a:lnTo>
                    <a:pt x="576" y="2986"/>
                  </a:lnTo>
                  <a:lnTo>
                    <a:pt x="575" y="2996"/>
                  </a:lnTo>
                  <a:lnTo>
                    <a:pt x="574" y="3005"/>
                  </a:lnTo>
                  <a:lnTo>
                    <a:pt x="572" y="3015"/>
                  </a:lnTo>
                  <a:lnTo>
                    <a:pt x="568" y="3023"/>
                  </a:lnTo>
                  <a:lnTo>
                    <a:pt x="565" y="3032"/>
                  </a:lnTo>
                  <a:lnTo>
                    <a:pt x="559" y="3039"/>
                  </a:lnTo>
                  <a:lnTo>
                    <a:pt x="554" y="3046"/>
                  </a:lnTo>
                  <a:lnTo>
                    <a:pt x="548" y="3053"/>
                  </a:lnTo>
                  <a:lnTo>
                    <a:pt x="542" y="3059"/>
                  </a:lnTo>
                  <a:lnTo>
                    <a:pt x="534" y="3065"/>
                  </a:lnTo>
                  <a:lnTo>
                    <a:pt x="526" y="3069"/>
                  </a:lnTo>
                  <a:lnTo>
                    <a:pt x="518" y="3074"/>
                  </a:lnTo>
                  <a:lnTo>
                    <a:pt x="509" y="3077"/>
                  </a:lnTo>
                  <a:lnTo>
                    <a:pt x="500" y="3079"/>
                  </a:lnTo>
                  <a:lnTo>
                    <a:pt x="492" y="3080"/>
                  </a:lnTo>
                  <a:lnTo>
                    <a:pt x="482" y="3080"/>
                  </a:lnTo>
                  <a:lnTo>
                    <a:pt x="472" y="3080"/>
                  </a:lnTo>
                  <a:lnTo>
                    <a:pt x="463" y="3079"/>
                  </a:lnTo>
                  <a:lnTo>
                    <a:pt x="454" y="3077"/>
                  </a:lnTo>
                  <a:lnTo>
                    <a:pt x="445" y="3074"/>
                  </a:lnTo>
                  <a:lnTo>
                    <a:pt x="436" y="3069"/>
                  </a:lnTo>
                  <a:lnTo>
                    <a:pt x="428" y="3065"/>
                  </a:lnTo>
                  <a:lnTo>
                    <a:pt x="421" y="3059"/>
                  </a:lnTo>
                  <a:lnTo>
                    <a:pt x="415" y="3053"/>
                  </a:lnTo>
                  <a:lnTo>
                    <a:pt x="408" y="3046"/>
                  </a:lnTo>
                  <a:lnTo>
                    <a:pt x="403" y="3039"/>
                  </a:lnTo>
                  <a:lnTo>
                    <a:pt x="398" y="3032"/>
                  </a:lnTo>
                  <a:lnTo>
                    <a:pt x="394" y="3023"/>
                  </a:lnTo>
                  <a:lnTo>
                    <a:pt x="391" y="3015"/>
                  </a:lnTo>
                  <a:lnTo>
                    <a:pt x="389" y="3005"/>
                  </a:lnTo>
                  <a:lnTo>
                    <a:pt x="387" y="2996"/>
                  </a:lnTo>
                  <a:lnTo>
                    <a:pt x="387" y="2986"/>
                  </a:lnTo>
                  <a:close/>
                  <a:moveTo>
                    <a:pt x="387" y="2671"/>
                  </a:moveTo>
                  <a:lnTo>
                    <a:pt x="387" y="2671"/>
                  </a:lnTo>
                  <a:lnTo>
                    <a:pt x="387" y="2661"/>
                  </a:lnTo>
                  <a:lnTo>
                    <a:pt x="389" y="2652"/>
                  </a:lnTo>
                  <a:lnTo>
                    <a:pt x="391" y="2643"/>
                  </a:lnTo>
                  <a:lnTo>
                    <a:pt x="394" y="2634"/>
                  </a:lnTo>
                  <a:lnTo>
                    <a:pt x="398" y="2627"/>
                  </a:lnTo>
                  <a:lnTo>
                    <a:pt x="403" y="2619"/>
                  </a:lnTo>
                  <a:lnTo>
                    <a:pt x="408" y="2611"/>
                  </a:lnTo>
                  <a:lnTo>
                    <a:pt x="415" y="2604"/>
                  </a:lnTo>
                  <a:lnTo>
                    <a:pt x="421" y="2599"/>
                  </a:lnTo>
                  <a:lnTo>
                    <a:pt x="428" y="2593"/>
                  </a:lnTo>
                  <a:lnTo>
                    <a:pt x="436" y="2588"/>
                  </a:lnTo>
                  <a:lnTo>
                    <a:pt x="445" y="2584"/>
                  </a:lnTo>
                  <a:lnTo>
                    <a:pt x="454" y="2581"/>
                  </a:lnTo>
                  <a:lnTo>
                    <a:pt x="463" y="2579"/>
                  </a:lnTo>
                  <a:lnTo>
                    <a:pt x="472" y="2578"/>
                  </a:lnTo>
                  <a:lnTo>
                    <a:pt x="482" y="2577"/>
                  </a:lnTo>
                  <a:lnTo>
                    <a:pt x="492" y="2578"/>
                  </a:lnTo>
                  <a:lnTo>
                    <a:pt x="500" y="2579"/>
                  </a:lnTo>
                  <a:lnTo>
                    <a:pt x="509" y="2581"/>
                  </a:lnTo>
                  <a:lnTo>
                    <a:pt x="518" y="2584"/>
                  </a:lnTo>
                  <a:lnTo>
                    <a:pt x="526" y="2588"/>
                  </a:lnTo>
                  <a:lnTo>
                    <a:pt x="534" y="2593"/>
                  </a:lnTo>
                  <a:lnTo>
                    <a:pt x="542" y="2599"/>
                  </a:lnTo>
                  <a:lnTo>
                    <a:pt x="548" y="2604"/>
                  </a:lnTo>
                  <a:lnTo>
                    <a:pt x="554" y="2611"/>
                  </a:lnTo>
                  <a:lnTo>
                    <a:pt x="559" y="2619"/>
                  </a:lnTo>
                  <a:lnTo>
                    <a:pt x="565" y="2627"/>
                  </a:lnTo>
                  <a:lnTo>
                    <a:pt x="568" y="2634"/>
                  </a:lnTo>
                  <a:lnTo>
                    <a:pt x="572" y="2643"/>
                  </a:lnTo>
                  <a:lnTo>
                    <a:pt x="574" y="2652"/>
                  </a:lnTo>
                  <a:lnTo>
                    <a:pt x="575" y="2661"/>
                  </a:lnTo>
                  <a:lnTo>
                    <a:pt x="576" y="2671"/>
                  </a:lnTo>
                  <a:lnTo>
                    <a:pt x="575" y="2681"/>
                  </a:lnTo>
                  <a:lnTo>
                    <a:pt x="574" y="2690"/>
                  </a:lnTo>
                  <a:lnTo>
                    <a:pt x="572" y="2699"/>
                  </a:lnTo>
                  <a:lnTo>
                    <a:pt x="568" y="2708"/>
                  </a:lnTo>
                  <a:lnTo>
                    <a:pt x="565" y="2717"/>
                  </a:lnTo>
                  <a:lnTo>
                    <a:pt x="559" y="2725"/>
                  </a:lnTo>
                  <a:lnTo>
                    <a:pt x="554" y="2731"/>
                  </a:lnTo>
                  <a:lnTo>
                    <a:pt x="548" y="2738"/>
                  </a:lnTo>
                  <a:lnTo>
                    <a:pt x="542" y="2745"/>
                  </a:lnTo>
                  <a:lnTo>
                    <a:pt x="534" y="2750"/>
                  </a:lnTo>
                  <a:lnTo>
                    <a:pt x="526" y="2755"/>
                  </a:lnTo>
                  <a:lnTo>
                    <a:pt x="518" y="2759"/>
                  </a:lnTo>
                  <a:lnTo>
                    <a:pt x="509" y="2761"/>
                  </a:lnTo>
                  <a:lnTo>
                    <a:pt x="500" y="2763"/>
                  </a:lnTo>
                  <a:lnTo>
                    <a:pt x="492" y="2766"/>
                  </a:lnTo>
                  <a:lnTo>
                    <a:pt x="482" y="2766"/>
                  </a:lnTo>
                  <a:lnTo>
                    <a:pt x="472" y="2766"/>
                  </a:lnTo>
                  <a:lnTo>
                    <a:pt x="463" y="2763"/>
                  </a:lnTo>
                  <a:lnTo>
                    <a:pt x="454" y="2761"/>
                  </a:lnTo>
                  <a:lnTo>
                    <a:pt x="445" y="2759"/>
                  </a:lnTo>
                  <a:lnTo>
                    <a:pt x="436" y="2755"/>
                  </a:lnTo>
                  <a:lnTo>
                    <a:pt x="428" y="2750"/>
                  </a:lnTo>
                  <a:lnTo>
                    <a:pt x="421" y="2745"/>
                  </a:lnTo>
                  <a:lnTo>
                    <a:pt x="415" y="2738"/>
                  </a:lnTo>
                  <a:lnTo>
                    <a:pt x="408" y="2731"/>
                  </a:lnTo>
                  <a:lnTo>
                    <a:pt x="403" y="2725"/>
                  </a:lnTo>
                  <a:lnTo>
                    <a:pt x="398" y="2717"/>
                  </a:lnTo>
                  <a:lnTo>
                    <a:pt x="394" y="2708"/>
                  </a:lnTo>
                  <a:lnTo>
                    <a:pt x="391" y="2699"/>
                  </a:lnTo>
                  <a:lnTo>
                    <a:pt x="389" y="2690"/>
                  </a:lnTo>
                  <a:lnTo>
                    <a:pt x="387" y="2681"/>
                  </a:lnTo>
                  <a:lnTo>
                    <a:pt x="387" y="2671"/>
                  </a:lnTo>
                  <a:close/>
                  <a:moveTo>
                    <a:pt x="387" y="2356"/>
                  </a:moveTo>
                  <a:lnTo>
                    <a:pt x="387" y="2356"/>
                  </a:lnTo>
                  <a:lnTo>
                    <a:pt x="387" y="2346"/>
                  </a:lnTo>
                  <a:lnTo>
                    <a:pt x="389" y="2338"/>
                  </a:lnTo>
                  <a:lnTo>
                    <a:pt x="391" y="2329"/>
                  </a:lnTo>
                  <a:lnTo>
                    <a:pt x="394" y="2320"/>
                  </a:lnTo>
                  <a:lnTo>
                    <a:pt x="398" y="2311"/>
                  </a:lnTo>
                  <a:lnTo>
                    <a:pt x="403" y="2303"/>
                  </a:lnTo>
                  <a:lnTo>
                    <a:pt x="408" y="2296"/>
                  </a:lnTo>
                  <a:lnTo>
                    <a:pt x="415" y="2290"/>
                  </a:lnTo>
                  <a:lnTo>
                    <a:pt x="421" y="2283"/>
                  </a:lnTo>
                  <a:lnTo>
                    <a:pt x="428" y="2278"/>
                  </a:lnTo>
                  <a:lnTo>
                    <a:pt x="436" y="2273"/>
                  </a:lnTo>
                  <a:lnTo>
                    <a:pt x="445" y="2270"/>
                  </a:lnTo>
                  <a:lnTo>
                    <a:pt x="454" y="2266"/>
                  </a:lnTo>
                  <a:lnTo>
                    <a:pt x="463" y="2264"/>
                  </a:lnTo>
                  <a:lnTo>
                    <a:pt x="472" y="2262"/>
                  </a:lnTo>
                  <a:lnTo>
                    <a:pt x="482" y="2262"/>
                  </a:lnTo>
                  <a:lnTo>
                    <a:pt x="492" y="2262"/>
                  </a:lnTo>
                  <a:lnTo>
                    <a:pt x="500" y="2264"/>
                  </a:lnTo>
                  <a:lnTo>
                    <a:pt x="509" y="2266"/>
                  </a:lnTo>
                  <a:lnTo>
                    <a:pt x="518" y="2270"/>
                  </a:lnTo>
                  <a:lnTo>
                    <a:pt x="526" y="2273"/>
                  </a:lnTo>
                  <a:lnTo>
                    <a:pt x="534" y="2278"/>
                  </a:lnTo>
                  <a:lnTo>
                    <a:pt x="542" y="2283"/>
                  </a:lnTo>
                  <a:lnTo>
                    <a:pt x="548" y="2290"/>
                  </a:lnTo>
                  <a:lnTo>
                    <a:pt x="554" y="2296"/>
                  </a:lnTo>
                  <a:lnTo>
                    <a:pt x="559" y="2303"/>
                  </a:lnTo>
                  <a:lnTo>
                    <a:pt x="565" y="2311"/>
                  </a:lnTo>
                  <a:lnTo>
                    <a:pt x="568" y="2320"/>
                  </a:lnTo>
                  <a:lnTo>
                    <a:pt x="572" y="2329"/>
                  </a:lnTo>
                  <a:lnTo>
                    <a:pt x="574" y="2338"/>
                  </a:lnTo>
                  <a:lnTo>
                    <a:pt x="575" y="2346"/>
                  </a:lnTo>
                  <a:lnTo>
                    <a:pt x="576" y="2356"/>
                  </a:lnTo>
                  <a:lnTo>
                    <a:pt x="575" y="2366"/>
                  </a:lnTo>
                  <a:lnTo>
                    <a:pt x="574" y="2375"/>
                  </a:lnTo>
                  <a:lnTo>
                    <a:pt x="572" y="2384"/>
                  </a:lnTo>
                  <a:lnTo>
                    <a:pt x="568" y="2393"/>
                  </a:lnTo>
                  <a:lnTo>
                    <a:pt x="565" y="2402"/>
                  </a:lnTo>
                  <a:lnTo>
                    <a:pt x="559" y="2410"/>
                  </a:lnTo>
                  <a:lnTo>
                    <a:pt x="554" y="2417"/>
                  </a:lnTo>
                  <a:lnTo>
                    <a:pt x="548" y="2423"/>
                  </a:lnTo>
                  <a:lnTo>
                    <a:pt x="542" y="2430"/>
                  </a:lnTo>
                  <a:lnTo>
                    <a:pt x="534" y="2435"/>
                  </a:lnTo>
                  <a:lnTo>
                    <a:pt x="526" y="2440"/>
                  </a:lnTo>
                  <a:lnTo>
                    <a:pt x="518" y="2443"/>
                  </a:lnTo>
                  <a:lnTo>
                    <a:pt x="509" y="2447"/>
                  </a:lnTo>
                  <a:lnTo>
                    <a:pt x="500" y="2449"/>
                  </a:lnTo>
                  <a:lnTo>
                    <a:pt x="492" y="2451"/>
                  </a:lnTo>
                  <a:lnTo>
                    <a:pt x="482" y="2451"/>
                  </a:lnTo>
                  <a:lnTo>
                    <a:pt x="472" y="2451"/>
                  </a:lnTo>
                  <a:lnTo>
                    <a:pt x="463" y="2449"/>
                  </a:lnTo>
                  <a:lnTo>
                    <a:pt x="454" y="2447"/>
                  </a:lnTo>
                  <a:lnTo>
                    <a:pt x="445" y="2443"/>
                  </a:lnTo>
                  <a:lnTo>
                    <a:pt x="436" y="2440"/>
                  </a:lnTo>
                  <a:lnTo>
                    <a:pt x="428" y="2435"/>
                  </a:lnTo>
                  <a:lnTo>
                    <a:pt x="421" y="2430"/>
                  </a:lnTo>
                  <a:lnTo>
                    <a:pt x="415" y="2423"/>
                  </a:lnTo>
                  <a:lnTo>
                    <a:pt x="408" y="2417"/>
                  </a:lnTo>
                  <a:lnTo>
                    <a:pt x="403" y="2410"/>
                  </a:lnTo>
                  <a:lnTo>
                    <a:pt x="398" y="2402"/>
                  </a:lnTo>
                  <a:lnTo>
                    <a:pt x="394" y="2393"/>
                  </a:lnTo>
                  <a:lnTo>
                    <a:pt x="391" y="2384"/>
                  </a:lnTo>
                  <a:lnTo>
                    <a:pt x="389" y="2375"/>
                  </a:lnTo>
                  <a:lnTo>
                    <a:pt x="387" y="2366"/>
                  </a:lnTo>
                  <a:lnTo>
                    <a:pt x="387" y="2356"/>
                  </a:lnTo>
                  <a:close/>
                  <a:moveTo>
                    <a:pt x="387" y="2042"/>
                  </a:moveTo>
                  <a:lnTo>
                    <a:pt x="387" y="2042"/>
                  </a:lnTo>
                  <a:lnTo>
                    <a:pt x="387" y="2032"/>
                  </a:lnTo>
                  <a:lnTo>
                    <a:pt x="389" y="2023"/>
                  </a:lnTo>
                  <a:lnTo>
                    <a:pt x="391" y="2014"/>
                  </a:lnTo>
                  <a:lnTo>
                    <a:pt x="394" y="2005"/>
                  </a:lnTo>
                  <a:lnTo>
                    <a:pt x="398" y="1996"/>
                  </a:lnTo>
                  <a:lnTo>
                    <a:pt x="403" y="1988"/>
                  </a:lnTo>
                  <a:lnTo>
                    <a:pt x="408" y="1982"/>
                  </a:lnTo>
                  <a:lnTo>
                    <a:pt x="415" y="1975"/>
                  </a:lnTo>
                  <a:lnTo>
                    <a:pt x="421" y="1968"/>
                  </a:lnTo>
                  <a:lnTo>
                    <a:pt x="428" y="1963"/>
                  </a:lnTo>
                  <a:lnTo>
                    <a:pt x="436" y="1958"/>
                  </a:lnTo>
                  <a:lnTo>
                    <a:pt x="445" y="1955"/>
                  </a:lnTo>
                  <a:lnTo>
                    <a:pt x="454" y="1952"/>
                  </a:lnTo>
                  <a:lnTo>
                    <a:pt x="463" y="1949"/>
                  </a:lnTo>
                  <a:lnTo>
                    <a:pt x="472" y="1947"/>
                  </a:lnTo>
                  <a:lnTo>
                    <a:pt x="482" y="1947"/>
                  </a:lnTo>
                  <a:lnTo>
                    <a:pt x="492" y="1947"/>
                  </a:lnTo>
                  <a:lnTo>
                    <a:pt x="500" y="1949"/>
                  </a:lnTo>
                  <a:lnTo>
                    <a:pt x="509" y="1952"/>
                  </a:lnTo>
                  <a:lnTo>
                    <a:pt x="518" y="1955"/>
                  </a:lnTo>
                  <a:lnTo>
                    <a:pt x="526" y="1958"/>
                  </a:lnTo>
                  <a:lnTo>
                    <a:pt x="534" y="1963"/>
                  </a:lnTo>
                  <a:lnTo>
                    <a:pt x="542" y="1968"/>
                  </a:lnTo>
                  <a:lnTo>
                    <a:pt x="548" y="1975"/>
                  </a:lnTo>
                  <a:lnTo>
                    <a:pt x="554" y="1982"/>
                  </a:lnTo>
                  <a:lnTo>
                    <a:pt x="559" y="1988"/>
                  </a:lnTo>
                  <a:lnTo>
                    <a:pt x="565" y="1996"/>
                  </a:lnTo>
                  <a:lnTo>
                    <a:pt x="568" y="2005"/>
                  </a:lnTo>
                  <a:lnTo>
                    <a:pt x="572" y="2014"/>
                  </a:lnTo>
                  <a:lnTo>
                    <a:pt x="574" y="2023"/>
                  </a:lnTo>
                  <a:lnTo>
                    <a:pt x="575" y="2032"/>
                  </a:lnTo>
                  <a:lnTo>
                    <a:pt x="576" y="2042"/>
                  </a:lnTo>
                  <a:lnTo>
                    <a:pt x="575" y="2052"/>
                  </a:lnTo>
                  <a:lnTo>
                    <a:pt x="574" y="2061"/>
                  </a:lnTo>
                  <a:lnTo>
                    <a:pt x="572" y="2070"/>
                  </a:lnTo>
                  <a:lnTo>
                    <a:pt x="568" y="2078"/>
                  </a:lnTo>
                  <a:lnTo>
                    <a:pt x="565" y="2086"/>
                  </a:lnTo>
                  <a:lnTo>
                    <a:pt x="559" y="2094"/>
                  </a:lnTo>
                  <a:lnTo>
                    <a:pt x="554" y="2102"/>
                  </a:lnTo>
                  <a:lnTo>
                    <a:pt x="548" y="2108"/>
                  </a:lnTo>
                  <a:lnTo>
                    <a:pt x="542" y="2114"/>
                  </a:lnTo>
                  <a:lnTo>
                    <a:pt x="534" y="2120"/>
                  </a:lnTo>
                  <a:lnTo>
                    <a:pt x="526" y="2125"/>
                  </a:lnTo>
                  <a:lnTo>
                    <a:pt x="518" y="2129"/>
                  </a:lnTo>
                  <a:lnTo>
                    <a:pt x="509" y="2132"/>
                  </a:lnTo>
                  <a:lnTo>
                    <a:pt x="500" y="2134"/>
                  </a:lnTo>
                  <a:lnTo>
                    <a:pt x="492" y="2135"/>
                  </a:lnTo>
                  <a:lnTo>
                    <a:pt x="482" y="2136"/>
                  </a:lnTo>
                  <a:lnTo>
                    <a:pt x="472" y="2135"/>
                  </a:lnTo>
                  <a:lnTo>
                    <a:pt x="463" y="2134"/>
                  </a:lnTo>
                  <a:lnTo>
                    <a:pt x="454" y="2132"/>
                  </a:lnTo>
                  <a:lnTo>
                    <a:pt x="445" y="2129"/>
                  </a:lnTo>
                  <a:lnTo>
                    <a:pt x="436" y="2125"/>
                  </a:lnTo>
                  <a:lnTo>
                    <a:pt x="428" y="2120"/>
                  </a:lnTo>
                  <a:lnTo>
                    <a:pt x="421" y="2114"/>
                  </a:lnTo>
                  <a:lnTo>
                    <a:pt x="415" y="2108"/>
                  </a:lnTo>
                  <a:lnTo>
                    <a:pt x="408" y="2102"/>
                  </a:lnTo>
                  <a:lnTo>
                    <a:pt x="403" y="2094"/>
                  </a:lnTo>
                  <a:lnTo>
                    <a:pt x="398" y="2086"/>
                  </a:lnTo>
                  <a:lnTo>
                    <a:pt x="394" y="2078"/>
                  </a:lnTo>
                  <a:lnTo>
                    <a:pt x="391" y="2070"/>
                  </a:lnTo>
                  <a:lnTo>
                    <a:pt x="389" y="2061"/>
                  </a:lnTo>
                  <a:lnTo>
                    <a:pt x="387" y="2052"/>
                  </a:lnTo>
                  <a:lnTo>
                    <a:pt x="387" y="2042"/>
                  </a:lnTo>
                  <a:close/>
                  <a:moveTo>
                    <a:pt x="387" y="1727"/>
                  </a:moveTo>
                  <a:lnTo>
                    <a:pt x="387" y="1727"/>
                  </a:lnTo>
                  <a:lnTo>
                    <a:pt x="387" y="1717"/>
                  </a:lnTo>
                  <a:lnTo>
                    <a:pt x="389" y="1708"/>
                  </a:lnTo>
                  <a:lnTo>
                    <a:pt x="391" y="1698"/>
                  </a:lnTo>
                  <a:lnTo>
                    <a:pt x="394" y="1690"/>
                  </a:lnTo>
                  <a:lnTo>
                    <a:pt x="398" y="1681"/>
                  </a:lnTo>
                  <a:lnTo>
                    <a:pt x="403" y="1674"/>
                  </a:lnTo>
                  <a:lnTo>
                    <a:pt x="408" y="1667"/>
                  </a:lnTo>
                  <a:lnTo>
                    <a:pt x="415" y="1660"/>
                  </a:lnTo>
                  <a:lnTo>
                    <a:pt x="421" y="1654"/>
                  </a:lnTo>
                  <a:lnTo>
                    <a:pt x="428" y="1648"/>
                  </a:lnTo>
                  <a:lnTo>
                    <a:pt x="436" y="1644"/>
                  </a:lnTo>
                  <a:lnTo>
                    <a:pt x="445" y="1639"/>
                  </a:lnTo>
                  <a:lnTo>
                    <a:pt x="454" y="1637"/>
                  </a:lnTo>
                  <a:lnTo>
                    <a:pt x="463" y="1634"/>
                  </a:lnTo>
                  <a:lnTo>
                    <a:pt x="472" y="1633"/>
                  </a:lnTo>
                  <a:lnTo>
                    <a:pt x="482" y="1633"/>
                  </a:lnTo>
                  <a:lnTo>
                    <a:pt x="492" y="1633"/>
                  </a:lnTo>
                  <a:lnTo>
                    <a:pt x="500" y="1634"/>
                  </a:lnTo>
                  <a:lnTo>
                    <a:pt x="509" y="1637"/>
                  </a:lnTo>
                  <a:lnTo>
                    <a:pt x="518" y="1639"/>
                  </a:lnTo>
                  <a:lnTo>
                    <a:pt x="526" y="1644"/>
                  </a:lnTo>
                  <a:lnTo>
                    <a:pt x="534" y="1648"/>
                  </a:lnTo>
                  <a:lnTo>
                    <a:pt x="542" y="1654"/>
                  </a:lnTo>
                  <a:lnTo>
                    <a:pt x="548" y="1660"/>
                  </a:lnTo>
                  <a:lnTo>
                    <a:pt x="554" y="1667"/>
                  </a:lnTo>
                  <a:lnTo>
                    <a:pt x="559" y="1674"/>
                  </a:lnTo>
                  <a:lnTo>
                    <a:pt x="565" y="1681"/>
                  </a:lnTo>
                  <a:lnTo>
                    <a:pt x="568" y="1690"/>
                  </a:lnTo>
                  <a:lnTo>
                    <a:pt x="572" y="1698"/>
                  </a:lnTo>
                  <a:lnTo>
                    <a:pt x="574" y="1708"/>
                  </a:lnTo>
                  <a:lnTo>
                    <a:pt x="575" y="1717"/>
                  </a:lnTo>
                  <a:lnTo>
                    <a:pt x="576" y="1727"/>
                  </a:lnTo>
                  <a:lnTo>
                    <a:pt x="575" y="1736"/>
                  </a:lnTo>
                  <a:lnTo>
                    <a:pt x="574" y="1746"/>
                  </a:lnTo>
                  <a:lnTo>
                    <a:pt x="572" y="1755"/>
                  </a:lnTo>
                  <a:lnTo>
                    <a:pt x="568" y="1764"/>
                  </a:lnTo>
                  <a:lnTo>
                    <a:pt x="565" y="1772"/>
                  </a:lnTo>
                  <a:lnTo>
                    <a:pt x="559" y="1779"/>
                  </a:lnTo>
                  <a:lnTo>
                    <a:pt x="554" y="1787"/>
                  </a:lnTo>
                  <a:lnTo>
                    <a:pt x="548" y="1794"/>
                  </a:lnTo>
                  <a:lnTo>
                    <a:pt x="542" y="1799"/>
                  </a:lnTo>
                  <a:lnTo>
                    <a:pt x="534" y="1805"/>
                  </a:lnTo>
                  <a:lnTo>
                    <a:pt x="526" y="1809"/>
                  </a:lnTo>
                  <a:lnTo>
                    <a:pt x="518" y="1814"/>
                  </a:lnTo>
                  <a:lnTo>
                    <a:pt x="509" y="1817"/>
                  </a:lnTo>
                  <a:lnTo>
                    <a:pt x="500" y="1819"/>
                  </a:lnTo>
                  <a:lnTo>
                    <a:pt x="492" y="1820"/>
                  </a:lnTo>
                  <a:lnTo>
                    <a:pt x="482" y="1822"/>
                  </a:lnTo>
                  <a:lnTo>
                    <a:pt x="472" y="1820"/>
                  </a:lnTo>
                  <a:lnTo>
                    <a:pt x="463" y="1819"/>
                  </a:lnTo>
                  <a:lnTo>
                    <a:pt x="454" y="1817"/>
                  </a:lnTo>
                  <a:lnTo>
                    <a:pt x="445" y="1814"/>
                  </a:lnTo>
                  <a:lnTo>
                    <a:pt x="436" y="1809"/>
                  </a:lnTo>
                  <a:lnTo>
                    <a:pt x="428" y="1805"/>
                  </a:lnTo>
                  <a:lnTo>
                    <a:pt x="421" y="1799"/>
                  </a:lnTo>
                  <a:lnTo>
                    <a:pt x="415" y="1794"/>
                  </a:lnTo>
                  <a:lnTo>
                    <a:pt x="408" y="1787"/>
                  </a:lnTo>
                  <a:lnTo>
                    <a:pt x="403" y="1779"/>
                  </a:lnTo>
                  <a:lnTo>
                    <a:pt x="398" y="1772"/>
                  </a:lnTo>
                  <a:lnTo>
                    <a:pt x="394" y="1764"/>
                  </a:lnTo>
                  <a:lnTo>
                    <a:pt x="391" y="1755"/>
                  </a:lnTo>
                  <a:lnTo>
                    <a:pt x="389" y="1746"/>
                  </a:lnTo>
                  <a:lnTo>
                    <a:pt x="387" y="1736"/>
                  </a:lnTo>
                  <a:lnTo>
                    <a:pt x="387" y="1727"/>
                  </a:lnTo>
                  <a:close/>
                  <a:moveTo>
                    <a:pt x="387" y="1412"/>
                  </a:moveTo>
                  <a:lnTo>
                    <a:pt x="387" y="1412"/>
                  </a:lnTo>
                  <a:lnTo>
                    <a:pt x="387" y="1402"/>
                  </a:lnTo>
                  <a:lnTo>
                    <a:pt x="389" y="1392"/>
                  </a:lnTo>
                  <a:lnTo>
                    <a:pt x="391" y="1383"/>
                  </a:lnTo>
                  <a:lnTo>
                    <a:pt x="394" y="1375"/>
                  </a:lnTo>
                  <a:lnTo>
                    <a:pt x="398" y="1367"/>
                  </a:lnTo>
                  <a:lnTo>
                    <a:pt x="403" y="1359"/>
                  </a:lnTo>
                  <a:lnTo>
                    <a:pt x="408" y="1351"/>
                  </a:lnTo>
                  <a:lnTo>
                    <a:pt x="415" y="1344"/>
                  </a:lnTo>
                  <a:lnTo>
                    <a:pt x="421" y="1339"/>
                  </a:lnTo>
                  <a:lnTo>
                    <a:pt x="428" y="1333"/>
                  </a:lnTo>
                  <a:lnTo>
                    <a:pt x="436" y="1329"/>
                  </a:lnTo>
                  <a:lnTo>
                    <a:pt x="445" y="1324"/>
                  </a:lnTo>
                  <a:lnTo>
                    <a:pt x="454" y="1321"/>
                  </a:lnTo>
                  <a:lnTo>
                    <a:pt x="463" y="1319"/>
                  </a:lnTo>
                  <a:lnTo>
                    <a:pt x="472" y="1318"/>
                  </a:lnTo>
                  <a:lnTo>
                    <a:pt x="482" y="1318"/>
                  </a:lnTo>
                  <a:lnTo>
                    <a:pt x="492" y="1318"/>
                  </a:lnTo>
                  <a:lnTo>
                    <a:pt x="500" y="1319"/>
                  </a:lnTo>
                  <a:lnTo>
                    <a:pt x="509" y="1321"/>
                  </a:lnTo>
                  <a:lnTo>
                    <a:pt x="518" y="1324"/>
                  </a:lnTo>
                  <a:lnTo>
                    <a:pt x="526" y="1329"/>
                  </a:lnTo>
                  <a:lnTo>
                    <a:pt x="534" y="1333"/>
                  </a:lnTo>
                  <a:lnTo>
                    <a:pt x="542" y="1339"/>
                  </a:lnTo>
                  <a:lnTo>
                    <a:pt x="548" y="1344"/>
                  </a:lnTo>
                  <a:lnTo>
                    <a:pt x="554" y="1351"/>
                  </a:lnTo>
                  <a:lnTo>
                    <a:pt x="559" y="1359"/>
                  </a:lnTo>
                  <a:lnTo>
                    <a:pt x="565" y="1367"/>
                  </a:lnTo>
                  <a:lnTo>
                    <a:pt x="568" y="1375"/>
                  </a:lnTo>
                  <a:lnTo>
                    <a:pt x="572" y="1383"/>
                  </a:lnTo>
                  <a:lnTo>
                    <a:pt x="574" y="1392"/>
                  </a:lnTo>
                  <a:lnTo>
                    <a:pt x="575" y="1402"/>
                  </a:lnTo>
                  <a:lnTo>
                    <a:pt x="576" y="1412"/>
                  </a:lnTo>
                  <a:lnTo>
                    <a:pt x="575" y="1421"/>
                  </a:lnTo>
                  <a:lnTo>
                    <a:pt x="574" y="1431"/>
                  </a:lnTo>
                  <a:lnTo>
                    <a:pt x="572" y="1440"/>
                  </a:lnTo>
                  <a:lnTo>
                    <a:pt x="568" y="1449"/>
                  </a:lnTo>
                  <a:lnTo>
                    <a:pt x="565" y="1457"/>
                  </a:lnTo>
                  <a:lnTo>
                    <a:pt x="559" y="1465"/>
                  </a:lnTo>
                  <a:lnTo>
                    <a:pt x="554" y="1472"/>
                  </a:lnTo>
                  <a:lnTo>
                    <a:pt x="548" y="1479"/>
                  </a:lnTo>
                  <a:lnTo>
                    <a:pt x="542" y="1485"/>
                  </a:lnTo>
                  <a:lnTo>
                    <a:pt x="534" y="1490"/>
                  </a:lnTo>
                  <a:lnTo>
                    <a:pt x="526" y="1495"/>
                  </a:lnTo>
                  <a:lnTo>
                    <a:pt x="518" y="1499"/>
                  </a:lnTo>
                  <a:lnTo>
                    <a:pt x="509" y="1502"/>
                  </a:lnTo>
                  <a:lnTo>
                    <a:pt x="500" y="1505"/>
                  </a:lnTo>
                  <a:lnTo>
                    <a:pt x="492" y="1506"/>
                  </a:lnTo>
                  <a:lnTo>
                    <a:pt x="482" y="1507"/>
                  </a:lnTo>
                  <a:lnTo>
                    <a:pt x="472" y="1506"/>
                  </a:lnTo>
                  <a:lnTo>
                    <a:pt x="463" y="1505"/>
                  </a:lnTo>
                  <a:lnTo>
                    <a:pt x="454" y="1502"/>
                  </a:lnTo>
                  <a:lnTo>
                    <a:pt x="445" y="1499"/>
                  </a:lnTo>
                  <a:lnTo>
                    <a:pt x="436" y="1495"/>
                  </a:lnTo>
                  <a:lnTo>
                    <a:pt x="428" y="1490"/>
                  </a:lnTo>
                  <a:lnTo>
                    <a:pt x="421" y="1485"/>
                  </a:lnTo>
                  <a:lnTo>
                    <a:pt x="415" y="1479"/>
                  </a:lnTo>
                  <a:lnTo>
                    <a:pt x="408" y="1472"/>
                  </a:lnTo>
                  <a:lnTo>
                    <a:pt x="403" y="1465"/>
                  </a:lnTo>
                  <a:lnTo>
                    <a:pt x="398" y="1457"/>
                  </a:lnTo>
                  <a:lnTo>
                    <a:pt x="394" y="1449"/>
                  </a:lnTo>
                  <a:lnTo>
                    <a:pt x="391" y="1440"/>
                  </a:lnTo>
                  <a:lnTo>
                    <a:pt x="389" y="1431"/>
                  </a:lnTo>
                  <a:lnTo>
                    <a:pt x="387" y="1421"/>
                  </a:lnTo>
                  <a:lnTo>
                    <a:pt x="387" y="1412"/>
                  </a:lnTo>
                  <a:close/>
                  <a:moveTo>
                    <a:pt x="387" y="1097"/>
                  </a:moveTo>
                  <a:lnTo>
                    <a:pt x="387" y="1097"/>
                  </a:lnTo>
                  <a:lnTo>
                    <a:pt x="387" y="1088"/>
                  </a:lnTo>
                  <a:lnTo>
                    <a:pt x="389" y="1078"/>
                  </a:lnTo>
                  <a:lnTo>
                    <a:pt x="391" y="1069"/>
                  </a:lnTo>
                  <a:lnTo>
                    <a:pt x="394" y="1060"/>
                  </a:lnTo>
                  <a:lnTo>
                    <a:pt x="398" y="1052"/>
                  </a:lnTo>
                  <a:lnTo>
                    <a:pt x="403" y="1044"/>
                  </a:lnTo>
                  <a:lnTo>
                    <a:pt x="408" y="1036"/>
                  </a:lnTo>
                  <a:lnTo>
                    <a:pt x="415" y="1030"/>
                  </a:lnTo>
                  <a:lnTo>
                    <a:pt x="421" y="1024"/>
                  </a:lnTo>
                  <a:lnTo>
                    <a:pt x="428" y="1019"/>
                  </a:lnTo>
                  <a:lnTo>
                    <a:pt x="436" y="1014"/>
                  </a:lnTo>
                  <a:lnTo>
                    <a:pt x="445" y="1010"/>
                  </a:lnTo>
                  <a:lnTo>
                    <a:pt x="454" y="1006"/>
                  </a:lnTo>
                  <a:lnTo>
                    <a:pt x="463" y="1004"/>
                  </a:lnTo>
                  <a:lnTo>
                    <a:pt x="472" y="1003"/>
                  </a:lnTo>
                  <a:lnTo>
                    <a:pt x="482" y="1002"/>
                  </a:lnTo>
                  <a:lnTo>
                    <a:pt x="492" y="1003"/>
                  </a:lnTo>
                  <a:lnTo>
                    <a:pt x="500" y="1004"/>
                  </a:lnTo>
                  <a:lnTo>
                    <a:pt x="509" y="1006"/>
                  </a:lnTo>
                  <a:lnTo>
                    <a:pt x="518" y="1010"/>
                  </a:lnTo>
                  <a:lnTo>
                    <a:pt x="526" y="1014"/>
                  </a:lnTo>
                  <a:lnTo>
                    <a:pt x="534" y="1019"/>
                  </a:lnTo>
                  <a:lnTo>
                    <a:pt x="542" y="1024"/>
                  </a:lnTo>
                  <a:lnTo>
                    <a:pt x="548" y="1030"/>
                  </a:lnTo>
                  <a:lnTo>
                    <a:pt x="554" y="1036"/>
                  </a:lnTo>
                  <a:lnTo>
                    <a:pt x="559" y="1044"/>
                  </a:lnTo>
                  <a:lnTo>
                    <a:pt x="565" y="1052"/>
                  </a:lnTo>
                  <a:lnTo>
                    <a:pt x="568" y="1060"/>
                  </a:lnTo>
                  <a:lnTo>
                    <a:pt x="572" y="1069"/>
                  </a:lnTo>
                  <a:lnTo>
                    <a:pt x="574" y="1078"/>
                  </a:lnTo>
                  <a:lnTo>
                    <a:pt x="575" y="1088"/>
                  </a:lnTo>
                  <a:lnTo>
                    <a:pt x="576" y="1097"/>
                  </a:lnTo>
                  <a:lnTo>
                    <a:pt x="575" y="1107"/>
                  </a:lnTo>
                  <a:lnTo>
                    <a:pt x="574" y="1117"/>
                  </a:lnTo>
                  <a:lnTo>
                    <a:pt x="572" y="1125"/>
                  </a:lnTo>
                  <a:lnTo>
                    <a:pt x="568" y="1134"/>
                  </a:lnTo>
                  <a:lnTo>
                    <a:pt x="565" y="1142"/>
                  </a:lnTo>
                  <a:lnTo>
                    <a:pt x="559" y="1150"/>
                  </a:lnTo>
                  <a:lnTo>
                    <a:pt x="554" y="1158"/>
                  </a:lnTo>
                  <a:lnTo>
                    <a:pt x="548" y="1164"/>
                  </a:lnTo>
                  <a:lnTo>
                    <a:pt x="542" y="1170"/>
                  </a:lnTo>
                  <a:lnTo>
                    <a:pt x="534" y="1175"/>
                  </a:lnTo>
                  <a:lnTo>
                    <a:pt x="526" y="1180"/>
                  </a:lnTo>
                  <a:lnTo>
                    <a:pt x="518" y="1184"/>
                  </a:lnTo>
                  <a:lnTo>
                    <a:pt x="509" y="1188"/>
                  </a:lnTo>
                  <a:lnTo>
                    <a:pt x="500" y="1190"/>
                  </a:lnTo>
                  <a:lnTo>
                    <a:pt x="492" y="1191"/>
                  </a:lnTo>
                  <a:lnTo>
                    <a:pt x="482" y="1191"/>
                  </a:lnTo>
                  <a:lnTo>
                    <a:pt x="472" y="1191"/>
                  </a:lnTo>
                  <a:lnTo>
                    <a:pt x="463" y="1190"/>
                  </a:lnTo>
                  <a:lnTo>
                    <a:pt x="454" y="1188"/>
                  </a:lnTo>
                  <a:lnTo>
                    <a:pt x="445" y="1184"/>
                  </a:lnTo>
                  <a:lnTo>
                    <a:pt x="436" y="1180"/>
                  </a:lnTo>
                  <a:lnTo>
                    <a:pt x="428" y="1175"/>
                  </a:lnTo>
                  <a:lnTo>
                    <a:pt x="421" y="1170"/>
                  </a:lnTo>
                  <a:lnTo>
                    <a:pt x="415" y="1164"/>
                  </a:lnTo>
                  <a:lnTo>
                    <a:pt x="408" y="1158"/>
                  </a:lnTo>
                  <a:lnTo>
                    <a:pt x="403" y="1150"/>
                  </a:lnTo>
                  <a:lnTo>
                    <a:pt x="398" y="1142"/>
                  </a:lnTo>
                  <a:lnTo>
                    <a:pt x="394" y="1134"/>
                  </a:lnTo>
                  <a:lnTo>
                    <a:pt x="391" y="1125"/>
                  </a:lnTo>
                  <a:lnTo>
                    <a:pt x="389" y="1117"/>
                  </a:lnTo>
                  <a:lnTo>
                    <a:pt x="387" y="1107"/>
                  </a:lnTo>
                  <a:lnTo>
                    <a:pt x="387" y="1097"/>
                  </a:lnTo>
                  <a:close/>
                  <a:moveTo>
                    <a:pt x="387" y="782"/>
                  </a:moveTo>
                  <a:lnTo>
                    <a:pt x="387" y="782"/>
                  </a:lnTo>
                  <a:lnTo>
                    <a:pt x="387" y="773"/>
                  </a:lnTo>
                  <a:lnTo>
                    <a:pt x="389" y="763"/>
                  </a:lnTo>
                  <a:lnTo>
                    <a:pt x="391" y="754"/>
                  </a:lnTo>
                  <a:lnTo>
                    <a:pt x="394" y="745"/>
                  </a:lnTo>
                  <a:lnTo>
                    <a:pt x="398" y="737"/>
                  </a:lnTo>
                  <a:lnTo>
                    <a:pt x="403" y="730"/>
                  </a:lnTo>
                  <a:lnTo>
                    <a:pt x="408" y="722"/>
                  </a:lnTo>
                  <a:lnTo>
                    <a:pt x="415" y="715"/>
                  </a:lnTo>
                  <a:lnTo>
                    <a:pt x="421" y="710"/>
                  </a:lnTo>
                  <a:lnTo>
                    <a:pt x="428" y="704"/>
                  </a:lnTo>
                  <a:lnTo>
                    <a:pt x="436" y="699"/>
                  </a:lnTo>
                  <a:lnTo>
                    <a:pt x="445" y="695"/>
                  </a:lnTo>
                  <a:lnTo>
                    <a:pt x="454" y="692"/>
                  </a:lnTo>
                  <a:lnTo>
                    <a:pt x="463" y="689"/>
                  </a:lnTo>
                  <a:lnTo>
                    <a:pt x="472" y="688"/>
                  </a:lnTo>
                  <a:lnTo>
                    <a:pt x="482" y="687"/>
                  </a:lnTo>
                  <a:lnTo>
                    <a:pt x="492" y="688"/>
                  </a:lnTo>
                  <a:lnTo>
                    <a:pt x="500" y="689"/>
                  </a:lnTo>
                  <a:lnTo>
                    <a:pt x="509" y="692"/>
                  </a:lnTo>
                  <a:lnTo>
                    <a:pt x="518" y="695"/>
                  </a:lnTo>
                  <a:lnTo>
                    <a:pt x="526" y="699"/>
                  </a:lnTo>
                  <a:lnTo>
                    <a:pt x="534" y="704"/>
                  </a:lnTo>
                  <a:lnTo>
                    <a:pt x="542" y="710"/>
                  </a:lnTo>
                  <a:lnTo>
                    <a:pt x="548" y="715"/>
                  </a:lnTo>
                  <a:lnTo>
                    <a:pt x="554" y="722"/>
                  </a:lnTo>
                  <a:lnTo>
                    <a:pt x="559" y="730"/>
                  </a:lnTo>
                  <a:lnTo>
                    <a:pt x="565" y="737"/>
                  </a:lnTo>
                  <a:lnTo>
                    <a:pt x="568" y="745"/>
                  </a:lnTo>
                  <a:lnTo>
                    <a:pt x="572" y="754"/>
                  </a:lnTo>
                  <a:lnTo>
                    <a:pt x="574" y="763"/>
                  </a:lnTo>
                  <a:lnTo>
                    <a:pt x="575" y="773"/>
                  </a:lnTo>
                  <a:lnTo>
                    <a:pt x="576" y="782"/>
                  </a:lnTo>
                  <a:lnTo>
                    <a:pt x="575" y="792"/>
                  </a:lnTo>
                  <a:lnTo>
                    <a:pt x="574" y="801"/>
                  </a:lnTo>
                  <a:lnTo>
                    <a:pt x="572" y="811"/>
                  </a:lnTo>
                  <a:lnTo>
                    <a:pt x="568" y="818"/>
                  </a:lnTo>
                  <a:lnTo>
                    <a:pt x="565" y="827"/>
                  </a:lnTo>
                  <a:lnTo>
                    <a:pt x="559" y="835"/>
                  </a:lnTo>
                  <a:lnTo>
                    <a:pt x="554" y="842"/>
                  </a:lnTo>
                  <a:lnTo>
                    <a:pt x="548" y="849"/>
                  </a:lnTo>
                  <a:lnTo>
                    <a:pt x="542" y="855"/>
                  </a:lnTo>
                  <a:lnTo>
                    <a:pt x="534" y="861"/>
                  </a:lnTo>
                  <a:lnTo>
                    <a:pt x="526" y="865"/>
                  </a:lnTo>
                  <a:lnTo>
                    <a:pt x="518" y="870"/>
                  </a:lnTo>
                  <a:lnTo>
                    <a:pt x="509" y="872"/>
                  </a:lnTo>
                  <a:lnTo>
                    <a:pt x="500" y="875"/>
                  </a:lnTo>
                  <a:lnTo>
                    <a:pt x="492" y="876"/>
                  </a:lnTo>
                  <a:lnTo>
                    <a:pt x="482" y="876"/>
                  </a:lnTo>
                  <a:lnTo>
                    <a:pt x="472" y="876"/>
                  </a:lnTo>
                  <a:lnTo>
                    <a:pt x="463" y="875"/>
                  </a:lnTo>
                  <a:lnTo>
                    <a:pt x="454" y="872"/>
                  </a:lnTo>
                  <a:lnTo>
                    <a:pt x="445" y="870"/>
                  </a:lnTo>
                  <a:lnTo>
                    <a:pt x="436" y="865"/>
                  </a:lnTo>
                  <a:lnTo>
                    <a:pt x="428" y="861"/>
                  </a:lnTo>
                  <a:lnTo>
                    <a:pt x="421" y="855"/>
                  </a:lnTo>
                  <a:lnTo>
                    <a:pt x="415" y="849"/>
                  </a:lnTo>
                  <a:lnTo>
                    <a:pt x="408" y="842"/>
                  </a:lnTo>
                  <a:lnTo>
                    <a:pt x="403" y="835"/>
                  </a:lnTo>
                  <a:lnTo>
                    <a:pt x="398" y="827"/>
                  </a:lnTo>
                  <a:lnTo>
                    <a:pt x="394" y="818"/>
                  </a:lnTo>
                  <a:lnTo>
                    <a:pt x="391" y="811"/>
                  </a:lnTo>
                  <a:lnTo>
                    <a:pt x="389" y="801"/>
                  </a:lnTo>
                  <a:lnTo>
                    <a:pt x="387" y="792"/>
                  </a:lnTo>
                  <a:lnTo>
                    <a:pt x="387" y="782"/>
                  </a:lnTo>
                  <a:close/>
                  <a:moveTo>
                    <a:pt x="387" y="467"/>
                  </a:moveTo>
                  <a:lnTo>
                    <a:pt x="387" y="467"/>
                  </a:lnTo>
                  <a:lnTo>
                    <a:pt x="387" y="457"/>
                  </a:lnTo>
                  <a:lnTo>
                    <a:pt x="389" y="448"/>
                  </a:lnTo>
                  <a:lnTo>
                    <a:pt x="391" y="439"/>
                  </a:lnTo>
                  <a:lnTo>
                    <a:pt x="394" y="430"/>
                  </a:lnTo>
                  <a:lnTo>
                    <a:pt x="398" y="423"/>
                  </a:lnTo>
                  <a:lnTo>
                    <a:pt x="403" y="415"/>
                  </a:lnTo>
                  <a:lnTo>
                    <a:pt x="408" y="407"/>
                  </a:lnTo>
                  <a:lnTo>
                    <a:pt x="415" y="400"/>
                  </a:lnTo>
                  <a:lnTo>
                    <a:pt x="421" y="395"/>
                  </a:lnTo>
                  <a:lnTo>
                    <a:pt x="428" y="389"/>
                  </a:lnTo>
                  <a:lnTo>
                    <a:pt x="436" y="384"/>
                  </a:lnTo>
                  <a:lnTo>
                    <a:pt x="445" y="380"/>
                  </a:lnTo>
                  <a:lnTo>
                    <a:pt x="454" y="377"/>
                  </a:lnTo>
                  <a:lnTo>
                    <a:pt x="463" y="375"/>
                  </a:lnTo>
                  <a:lnTo>
                    <a:pt x="472" y="374"/>
                  </a:lnTo>
                  <a:lnTo>
                    <a:pt x="482" y="373"/>
                  </a:lnTo>
                  <a:lnTo>
                    <a:pt x="492" y="374"/>
                  </a:lnTo>
                  <a:lnTo>
                    <a:pt x="500" y="375"/>
                  </a:lnTo>
                  <a:lnTo>
                    <a:pt x="509" y="377"/>
                  </a:lnTo>
                  <a:lnTo>
                    <a:pt x="518" y="380"/>
                  </a:lnTo>
                  <a:lnTo>
                    <a:pt x="526" y="384"/>
                  </a:lnTo>
                  <a:lnTo>
                    <a:pt x="534" y="389"/>
                  </a:lnTo>
                  <a:lnTo>
                    <a:pt x="542" y="395"/>
                  </a:lnTo>
                  <a:lnTo>
                    <a:pt x="548" y="400"/>
                  </a:lnTo>
                  <a:lnTo>
                    <a:pt x="554" y="407"/>
                  </a:lnTo>
                  <a:lnTo>
                    <a:pt x="559" y="415"/>
                  </a:lnTo>
                  <a:lnTo>
                    <a:pt x="565" y="423"/>
                  </a:lnTo>
                  <a:lnTo>
                    <a:pt x="568" y="430"/>
                  </a:lnTo>
                  <a:lnTo>
                    <a:pt x="572" y="439"/>
                  </a:lnTo>
                  <a:lnTo>
                    <a:pt x="574" y="448"/>
                  </a:lnTo>
                  <a:lnTo>
                    <a:pt x="575" y="457"/>
                  </a:lnTo>
                  <a:lnTo>
                    <a:pt x="576" y="467"/>
                  </a:lnTo>
                  <a:lnTo>
                    <a:pt x="575" y="477"/>
                  </a:lnTo>
                  <a:lnTo>
                    <a:pt x="574" y="486"/>
                  </a:lnTo>
                  <a:lnTo>
                    <a:pt x="572" y="495"/>
                  </a:lnTo>
                  <a:lnTo>
                    <a:pt x="568" y="504"/>
                  </a:lnTo>
                  <a:lnTo>
                    <a:pt x="565" y="513"/>
                  </a:lnTo>
                  <a:lnTo>
                    <a:pt x="559" y="520"/>
                  </a:lnTo>
                  <a:lnTo>
                    <a:pt x="554" y="527"/>
                  </a:lnTo>
                  <a:lnTo>
                    <a:pt x="548" y="534"/>
                  </a:lnTo>
                  <a:lnTo>
                    <a:pt x="542" y="540"/>
                  </a:lnTo>
                  <a:lnTo>
                    <a:pt x="534" y="546"/>
                  </a:lnTo>
                  <a:lnTo>
                    <a:pt x="526" y="550"/>
                  </a:lnTo>
                  <a:lnTo>
                    <a:pt x="518" y="554"/>
                  </a:lnTo>
                  <a:lnTo>
                    <a:pt x="509" y="557"/>
                  </a:lnTo>
                  <a:lnTo>
                    <a:pt x="500" y="559"/>
                  </a:lnTo>
                  <a:lnTo>
                    <a:pt x="492" y="562"/>
                  </a:lnTo>
                  <a:lnTo>
                    <a:pt x="482" y="562"/>
                  </a:lnTo>
                  <a:lnTo>
                    <a:pt x="472" y="562"/>
                  </a:lnTo>
                  <a:lnTo>
                    <a:pt x="463" y="559"/>
                  </a:lnTo>
                  <a:lnTo>
                    <a:pt x="454" y="557"/>
                  </a:lnTo>
                  <a:lnTo>
                    <a:pt x="445" y="554"/>
                  </a:lnTo>
                  <a:lnTo>
                    <a:pt x="436" y="550"/>
                  </a:lnTo>
                  <a:lnTo>
                    <a:pt x="428" y="546"/>
                  </a:lnTo>
                  <a:lnTo>
                    <a:pt x="421" y="540"/>
                  </a:lnTo>
                  <a:lnTo>
                    <a:pt x="415" y="534"/>
                  </a:lnTo>
                  <a:lnTo>
                    <a:pt x="408" y="527"/>
                  </a:lnTo>
                  <a:lnTo>
                    <a:pt x="403" y="520"/>
                  </a:lnTo>
                  <a:lnTo>
                    <a:pt x="398" y="513"/>
                  </a:lnTo>
                  <a:lnTo>
                    <a:pt x="394" y="504"/>
                  </a:lnTo>
                  <a:lnTo>
                    <a:pt x="391" y="495"/>
                  </a:lnTo>
                  <a:lnTo>
                    <a:pt x="389" y="486"/>
                  </a:lnTo>
                  <a:lnTo>
                    <a:pt x="387" y="477"/>
                  </a:lnTo>
                  <a:lnTo>
                    <a:pt x="387" y="467"/>
                  </a:lnTo>
                  <a:close/>
                  <a:moveTo>
                    <a:pt x="1098" y="1419"/>
                  </a:moveTo>
                  <a:lnTo>
                    <a:pt x="2083" y="1419"/>
                  </a:lnTo>
                  <a:lnTo>
                    <a:pt x="2083" y="1508"/>
                  </a:lnTo>
                  <a:lnTo>
                    <a:pt x="1098" y="1508"/>
                  </a:lnTo>
                  <a:lnTo>
                    <a:pt x="1098" y="1419"/>
                  </a:lnTo>
                  <a:close/>
                  <a:moveTo>
                    <a:pt x="864" y="2423"/>
                  </a:moveTo>
                  <a:lnTo>
                    <a:pt x="2317" y="2423"/>
                  </a:lnTo>
                  <a:lnTo>
                    <a:pt x="2317" y="2512"/>
                  </a:lnTo>
                  <a:lnTo>
                    <a:pt x="864" y="2512"/>
                  </a:lnTo>
                  <a:lnTo>
                    <a:pt x="864" y="2423"/>
                  </a:lnTo>
                  <a:close/>
                  <a:moveTo>
                    <a:pt x="1098" y="2926"/>
                  </a:moveTo>
                  <a:lnTo>
                    <a:pt x="2083" y="2926"/>
                  </a:lnTo>
                  <a:lnTo>
                    <a:pt x="2083" y="3015"/>
                  </a:lnTo>
                  <a:lnTo>
                    <a:pt x="1098" y="3015"/>
                  </a:lnTo>
                  <a:lnTo>
                    <a:pt x="1098" y="2926"/>
                  </a:lnTo>
                  <a:close/>
                  <a:moveTo>
                    <a:pt x="864" y="1921"/>
                  </a:moveTo>
                  <a:lnTo>
                    <a:pt x="2317" y="1921"/>
                  </a:lnTo>
                  <a:lnTo>
                    <a:pt x="2317" y="2010"/>
                  </a:lnTo>
                  <a:lnTo>
                    <a:pt x="864" y="2010"/>
                  </a:lnTo>
                  <a:lnTo>
                    <a:pt x="864" y="1921"/>
                  </a:lnTo>
                  <a:close/>
                  <a:moveTo>
                    <a:pt x="2072" y="3435"/>
                  </a:moveTo>
                  <a:lnTo>
                    <a:pt x="2072" y="3435"/>
                  </a:lnTo>
                  <a:lnTo>
                    <a:pt x="2089" y="3436"/>
                  </a:lnTo>
                  <a:lnTo>
                    <a:pt x="2106" y="3437"/>
                  </a:lnTo>
                  <a:lnTo>
                    <a:pt x="2123" y="3440"/>
                  </a:lnTo>
                  <a:lnTo>
                    <a:pt x="2140" y="3443"/>
                  </a:lnTo>
                  <a:lnTo>
                    <a:pt x="2155" y="3447"/>
                  </a:lnTo>
                  <a:lnTo>
                    <a:pt x="2171" y="3453"/>
                  </a:lnTo>
                  <a:lnTo>
                    <a:pt x="2186" y="3460"/>
                  </a:lnTo>
                  <a:lnTo>
                    <a:pt x="2201" y="3466"/>
                  </a:lnTo>
                  <a:lnTo>
                    <a:pt x="2215" y="3474"/>
                  </a:lnTo>
                  <a:lnTo>
                    <a:pt x="2230" y="3483"/>
                  </a:lnTo>
                  <a:lnTo>
                    <a:pt x="2243" y="3492"/>
                  </a:lnTo>
                  <a:lnTo>
                    <a:pt x="2255" y="3502"/>
                  </a:lnTo>
                  <a:lnTo>
                    <a:pt x="2268" y="3513"/>
                  </a:lnTo>
                  <a:lnTo>
                    <a:pt x="2280" y="3524"/>
                  </a:lnTo>
                  <a:lnTo>
                    <a:pt x="2291" y="3536"/>
                  </a:lnTo>
                  <a:lnTo>
                    <a:pt x="2301" y="3549"/>
                  </a:lnTo>
                  <a:lnTo>
                    <a:pt x="1896" y="3953"/>
                  </a:lnTo>
                  <a:lnTo>
                    <a:pt x="1884" y="3943"/>
                  </a:lnTo>
                  <a:lnTo>
                    <a:pt x="1872" y="3932"/>
                  </a:lnTo>
                  <a:lnTo>
                    <a:pt x="1861" y="3920"/>
                  </a:lnTo>
                  <a:lnTo>
                    <a:pt x="1849" y="3908"/>
                  </a:lnTo>
                  <a:lnTo>
                    <a:pt x="1839" y="3896"/>
                  </a:lnTo>
                  <a:lnTo>
                    <a:pt x="1831" y="3882"/>
                  </a:lnTo>
                  <a:lnTo>
                    <a:pt x="1822" y="3868"/>
                  </a:lnTo>
                  <a:lnTo>
                    <a:pt x="1814" y="3854"/>
                  </a:lnTo>
                  <a:lnTo>
                    <a:pt x="1807" y="3839"/>
                  </a:lnTo>
                  <a:lnTo>
                    <a:pt x="1801" y="3823"/>
                  </a:lnTo>
                  <a:lnTo>
                    <a:pt x="1795" y="3808"/>
                  </a:lnTo>
                  <a:lnTo>
                    <a:pt x="1791" y="3792"/>
                  </a:lnTo>
                  <a:lnTo>
                    <a:pt x="1787" y="3775"/>
                  </a:lnTo>
                  <a:lnTo>
                    <a:pt x="1785" y="3759"/>
                  </a:lnTo>
                  <a:lnTo>
                    <a:pt x="1784" y="3741"/>
                  </a:lnTo>
                  <a:lnTo>
                    <a:pt x="1783" y="3724"/>
                  </a:lnTo>
                  <a:lnTo>
                    <a:pt x="1784" y="3709"/>
                  </a:lnTo>
                  <a:lnTo>
                    <a:pt x="1785" y="3694"/>
                  </a:lnTo>
                  <a:lnTo>
                    <a:pt x="1786" y="3680"/>
                  </a:lnTo>
                  <a:lnTo>
                    <a:pt x="1788" y="3665"/>
                  </a:lnTo>
                  <a:lnTo>
                    <a:pt x="1792" y="3652"/>
                  </a:lnTo>
                  <a:lnTo>
                    <a:pt x="1796" y="3639"/>
                  </a:lnTo>
                  <a:lnTo>
                    <a:pt x="1801" y="3625"/>
                  </a:lnTo>
                  <a:lnTo>
                    <a:pt x="1806" y="3612"/>
                  </a:lnTo>
                  <a:lnTo>
                    <a:pt x="1812" y="3599"/>
                  </a:lnTo>
                  <a:lnTo>
                    <a:pt x="1818" y="3586"/>
                  </a:lnTo>
                  <a:lnTo>
                    <a:pt x="1825" y="3574"/>
                  </a:lnTo>
                  <a:lnTo>
                    <a:pt x="1833" y="3563"/>
                  </a:lnTo>
                  <a:lnTo>
                    <a:pt x="1848" y="3541"/>
                  </a:lnTo>
                  <a:lnTo>
                    <a:pt x="1867" y="3520"/>
                  </a:lnTo>
                  <a:lnTo>
                    <a:pt x="1888" y="3502"/>
                  </a:lnTo>
                  <a:lnTo>
                    <a:pt x="1911" y="3485"/>
                  </a:lnTo>
                  <a:lnTo>
                    <a:pt x="1922" y="3477"/>
                  </a:lnTo>
                  <a:lnTo>
                    <a:pt x="1934" y="3471"/>
                  </a:lnTo>
                  <a:lnTo>
                    <a:pt x="1946" y="3464"/>
                  </a:lnTo>
                  <a:lnTo>
                    <a:pt x="1960" y="3459"/>
                  </a:lnTo>
                  <a:lnTo>
                    <a:pt x="1973" y="3453"/>
                  </a:lnTo>
                  <a:lnTo>
                    <a:pt x="1986" y="3449"/>
                  </a:lnTo>
                  <a:lnTo>
                    <a:pt x="2000" y="3444"/>
                  </a:lnTo>
                  <a:lnTo>
                    <a:pt x="2013" y="3442"/>
                  </a:lnTo>
                  <a:lnTo>
                    <a:pt x="2027" y="3439"/>
                  </a:lnTo>
                  <a:lnTo>
                    <a:pt x="2042" y="3437"/>
                  </a:lnTo>
                  <a:lnTo>
                    <a:pt x="2056" y="3436"/>
                  </a:lnTo>
                  <a:lnTo>
                    <a:pt x="2072" y="343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83">
              <a:extLst>
                <a:ext uri="{FF2B5EF4-FFF2-40B4-BE49-F238E27FC236}">
                  <a16:creationId xmlns:a16="http://schemas.microsoft.com/office/drawing/2014/main" id="{C676EB1C-3D90-49D2-AA0B-72C7392891F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20689875">
              <a:off x="7121824" y="2597034"/>
              <a:ext cx="470917" cy="711884"/>
            </a:xfrm>
            <a:custGeom>
              <a:avLst/>
              <a:gdLst>
                <a:gd name="T0" fmla="*/ 2147483647 w 3154"/>
                <a:gd name="T1" fmla="*/ 2147483647 h 4763"/>
                <a:gd name="T2" fmla="*/ 2147483647 w 3154"/>
                <a:gd name="T3" fmla="*/ 2147483647 h 4763"/>
                <a:gd name="T4" fmla="*/ 2147483647 w 3154"/>
                <a:gd name="T5" fmla="*/ 2147483647 h 4763"/>
                <a:gd name="T6" fmla="*/ 2147483647 w 3154"/>
                <a:gd name="T7" fmla="*/ 2147483647 h 4763"/>
                <a:gd name="T8" fmla="*/ 2147483647 w 3154"/>
                <a:gd name="T9" fmla="*/ 2147483647 h 4763"/>
                <a:gd name="T10" fmla="*/ 2147483647 w 3154"/>
                <a:gd name="T11" fmla="*/ 2147483647 h 4763"/>
                <a:gd name="T12" fmla="*/ 2147483647 w 3154"/>
                <a:gd name="T13" fmla="*/ 2147483647 h 4763"/>
                <a:gd name="T14" fmla="*/ 2147483647 w 3154"/>
                <a:gd name="T15" fmla="*/ 2147483647 h 4763"/>
                <a:gd name="T16" fmla="*/ 2147483647 w 3154"/>
                <a:gd name="T17" fmla="*/ 2147483647 h 4763"/>
                <a:gd name="T18" fmla="*/ 2147483647 w 3154"/>
                <a:gd name="T19" fmla="*/ 2147483647 h 4763"/>
                <a:gd name="T20" fmla="*/ 2147483647 w 3154"/>
                <a:gd name="T21" fmla="*/ 2147483647 h 4763"/>
                <a:gd name="T22" fmla="*/ 2147483647 w 3154"/>
                <a:gd name="T23" fmla="*/ 2147483647 h 4763"/>
                <a:gd name="T24" fmla="*/ 2147483647 w 3154"/>
                <a:gd name="T25" fmla="*/ 2147483647 h 4763"/>
                <a:gd name="T26" fmla="*/ 2147483647 w 3154"/>
                <a:gd name="T27" fmla="*/ 2147483647 h 4763"/>
                <a:gd name="T28" fmla="*/ 2147483647 w 3154"/>
                <a:gd name="T29" fmla="*/ 2147483647 h 4763"/>
                <a:gd name="T30" fmla="*/ 2147483647 w 3154"/>
                <a:gd name="T31" fmla="*/ 2147483647 h 4763"/>
                <a:gd name="T32" fmla="*/ 2147483647 w 3154"/>
                <a:gd name="T33" fmla="*/ 2147483647 h 4763"/>
                <a:gd name="T34" fmla="*/ 2147483647 w 3154"/>
                <a:gd name="T35" fmla="*/ 2147483647 h 4763"/>
                <a:gd name="T36" fmla="*/ 2147483647 w 3154"/>
                <a:gd name="T37" fmla="*/ 2147483647 h 4763"/>
                <a:gd name="T38" fmla="*/ 2147483647 w 3154"/>
                <a:gd name="T39" fmla="*/ 2147483647 h 4763"/>
                <a:gd name="T40" fmla="*/ 2147483647 w 3154"/>
                <a:gd name="T41" fmla="*/ 2147483647 h 4763"/>
                <a:gd name="T42" fmla="*/ 2147483647 w 3154"/>
                <a:gd name="T43" fmla="*/ 2147483647 h 4763"/>
                <a:gd name="T44" fmla="*/ 2147483647 w 3154"/>
                <a:gd name="T45" fmla="*/ 2147483647 h 4763"/>
                <a:gd name="T46" fmla="*/ 2147483647 w 3154"/>
                <a:gd name="T47" fmla="*/ 2147483647 h 4763"/>
                <a:gd name="T48" fmla="*/ 2147483647 w 3154"/>
                <a:gd name="T49" fmla="*/ 2147483647 h 4763"/>
                <a:gd name="T50" fmla="*/ 2147483647 w 3154"/>
                <a:gd name="T51" fmla="*/ 2147483647 h 4763"/>
                <a:gd name="T52" fmla="*/ 2147483647 w 3154"/>
                <a:gd name="T53" fmla="*/ 2147483647 h 4763"/>
                <a:gd name="T54" fmla="*/ 2147483647 w 3154"/>
                <a:gd name="T55" fmla="*/ 2147483647 h 4763"/>
                <a:gd name="T56" fmla="*/ 2147483647 w 3154"/>
                <a:gd name="T57" fmla="*/ 2147483647 h 4763"/>
                <a:gd name="T58" fmla="*/ 2147483647 w 3154"/>
                <a:gd name="T59" fmla="*/ 2147483647 h 4763"/>
                <a:gd name="T60" fmla="*/ 2147483647 w 3154"/>
                <a:gd name="T61" fmla="*/ 2147483647 h 4763"/>
                <a:gd name="T62" fmla="*/ 2147483647 w 3154"/>
                <a:gd name="T63" fmla="*/ 2147483647 h 4763"/>
                <a:gd name="T64" fmla="*/ 2147483647 w 3154"/>
                <a:gd name="T65" fmla="*/ 2147483647 h 4763"/>
                <a:gd name="T66" fmla="*/ 2147483647 w 3154"/>
                <a:gd name="T67" fmla="*/ 2147483647 h 4763"/>
                <a:gd name="T68" fmla="*/ 2147483647 w 3154"/>
                <a:gd name="T69" fmla="*/ 2147483647 h 4763"/>
                <a:gd name="T70" fmla="*/ 2147483647 w 3154"/>
                <a:gd name="T71" fmla="*/ 2147483647 h 4763"/>
                <a:gd name="T72" fmla="*/ 2147483647 w 3154"/>
                <a:gd name="T73" fmla="*/ 2147483647 h 4763"/>
                <a:gd name="T74" fmla="*/ 2147483647 w 3154"/>
                <a:gd name="T75" fmla="*/ 2147483647 h 4763"/>
                <a:gd name="T76" fmla="*/ 2147483647 w 3154"/>
                <a:gd name="T77" fmla="*/ 2147483647 h 4763"/>
                <a:gd name="T78" fmla="*/ 2147483647 w 3154"/>
                <a:gd name="T79" fmla="*/ 2147483647 h 4763"/>
                <a:gd name="T80" fmla="*/ 2147483647 w 3154"/>
                <a:gd name="T81" fmla="*/ 2147483647 h 4763"/>
                <a:gd name="T82" fmla="*/ 2147483647 w 3154"/>
                <a:gd name="T83" fmla="*/ 2147483647 h 4763"/>
                <a:gd name="T84" fmla="*/ 2147483647 w 3154"/>
                <a:gd name="T85" fmla="*/ 2147483647 h 4763"/>
                <a:gd name="T86" fmla="*/ 2147483647 w 3154"/>
                <a:gd name="T87" fmla="*/ 2147483647 h 4763"/>
                <a:gd name="T88" fmla="*/ 2147483647 w 3154"/>
                <a:gd name="T89" fmla="*/ 2147483647 h 4763"/>
                <a:gd name="T90" fmla="*/ 2147483647 w 3154"/>
                <a:gd name="T91" fmla="*/ 2147483647 h 4763"/>
                <a:gd name="T92" fmla="*/ 2147483647 w 3154"/>
                <a:gd name="T93" fmla="*/ 2147483647 h 4763"/>
                <a:gd name="T94" fmla="*/ 2147483647 w 3154"/>
                <a:gd name="T95" fmla="*/ 2147483647 h 4763"/>
                <a:gd name="T96" fmla="*/ 2147483647 w 3154"/>
                <a:gd name="T97" fmla="*/ 2147483647 h 4763"/>
                <a:gd name="T98" fmla="*/ 2147483647 w 3154"/>
                <a:gd name="T99" fmla="*/ 2147483647 h 4763"/>
                <a:gd name="T100" fmla="*/ 2147483647 w 3154"/>
                <a:gd name="T101" fmla="*/ 2147483647 h 4763"/>
                <a:gd name="T102" fmla="*/ 2147483647 w 3154"/>
                <a:gd name="T103" fmla="*/ 2147483647 h 4763"/>
                <a:gd name="T104" fmla="*/ 2147483647 w 3154"/>
                <a:gd name="T105" fmla="*/ 2147483647 h 4763"/>
                <a:gd name="T106" fmla="*/ 2147483647 w 3154"/>
                <a:gd name="T107" fmla="*/ 2147483647 h 4763"/>
                <a:gd name="T108" fmla="*/ 2147483647 w 3154"/>
                <a:gd name="T109" fmla="*/ 2147483647 h 4763"/>
                <a:gd name="T110" fmla="*/ 2147483647 w 3154"/>
                <a:gd name="T111" fmla="*/ 2147483647 h 4763"/>
                <a:gd name="T112" fmla="*/ 2147483647 w 3154"/>
                <a:gd name="T113" fmla="*/ 2147483647 h 4763"/>
                <a:gd name="T114" fmla="*/ 2147483647 w 3154"/>
                <a:gd name="T115" fmla="*/ 2147483647 h 4763"/>
                <a:gd name="T116" fmla="*/ 2147483647 w 3154"/>
                <a:gd name="T117" fmla="*/ 2147483647 h 4763"/>
                <a:gd name="T118" fmla="*/ 2147483647 w 3154"/>
                <a:gd name="T119" fmla="*/ 2147483647 h 4763"/>
                <a:gd name="T120" fmla="*/ 2147483647 w 3154"/>
                <a:gd name="T121" fmla="*/ 2147483647 h 4763"/>
                <a:gd name="T122" fmla="*/ 2147483647 w 3154"/>
                <a:gd name="T123" fmla="*/ 2147483647 h 4763"/>
                <a:gd name="T124" fmla="*/ 2147483647 w 3154"/>
                <a:gd name="T125" fmla="*/ 2147483647 h 4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54"/>
                <a:gd name="T190" fmla="*/ 0 h 4763"/>
                <a:gd name="T191" fmla="*/ 3154 w 3154"/>
                <a:gd name="T192" fmla="*/ 4763 h 4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54" h="4763">
                  <a:moveTo>
                    <a:pt x="2909" y="830"/>
                  </a:moveTo>
                  <a:lnTo>
                    <a:pt x="2331" y="250"/>
                  </a:lnTo>
                  <a:lnTo>
                    <a:pt x="2331" y="830"/>
                  </a:lnTo>
                  <a:lnTo>
                    <a:pt x="2909" y="830"/>
                  </a:lnTo>
                  <a:close/>
                  <a:moveTo>
                    <a:pt x="1700" y="4384"/>
                  </a:moveTo>
                  <a:lnTo>
                    <a:pt x="0" y="4384"/>
                  </a:lnTo>
                  <a:lnTo>
                    <a:pt x="0" y="0"/>
                  </a:lnTo>
                  <a:lnTo>
                    <a:pt x="2332" y="0"/>
                  </a:lnTo>
                  <a:lnTo>
                    <a:pt x="3154" y="823"/>
                  </a:lnTo>
                  <a:lnTo>
                    <a:pt x="3154" y="1008"/>
                  </a:lnTo>
                  <a:lnTo>
                    <a:pt x="3153" y="4384"/>
                  </a:lnTo>
                  <a:lnTo>
                    <a:pt x="2442" y="4384"/>
                  </a:lnTo>
                  <a:lnTo>
                    <a:pt x="2442" y="4763"/>
                  </a:lnTo>
                  <a:lnTo>
                    <a:pt x="2072" y="4565"/>
                  </a:lnTo>
                  <a:lnTo>
                    <a:pt x="1700" y="4763"/>
                  </a:lnTo>
                  <a:lnTo>
                    <a:pt x="1700" y="4384"/>
                  </a:lnTo>
                  <a:close/>
                  <a:moveTo>
                    <a:pt x="2072" y="3251"/>
                  </a:moveTo>
                  <a:lnTo>
                    <a:pt x="2072" y="3251"/>
                  </a:lnTo>
                  <a:lnTo>
                    <a:pt x="2096" y="3252"/>
                  </a:lnTo>
                  <a:lnTo>
                    <a:pt x="2120" y="3254"/>
                  </a:lnTo>
                  <a:lnTo>
                    <a:pt x="2144" y="3256"/>
                  </a:lnTo>
                  <a:lnTo>
                    <a:pt x="2168" y="3261"/>
                  </a:lnTo>
                  <a:lnTo>
                    <a:pt x="2190" y="3266"/>
                  </a:lnTo>
                  <a:lnTo>
                    <a:pt x="2212" y="3272"/>
                  </a:lnTo>
                  <a:lnTo>
                    <a:pt x="2234" y="3279"/>
                  </a:lnTo>
                  <a:lnTo>
                    <a:pt x="2255" y="3288"/>
                  </a:lnTo>
                  <a:lnTo>
                    <a:pt x="2277" y="3297"/>
                  </a:lnTo>
                  <a:lnTo>
                    <a:pt x="2298" y="3308"/>
                  </a:lnTo>
                  <a:lnTo>
                    <a:pt x="2317" y="3320"/>
                  </a:lnTo>
                  <a:lnTo>
                    <a:pt x="2337" y="3332"/>
                  </a:lnTo>
                  <a:lnTo>
                    <a:pt x="2354" y="3345"/>
                  </a:lnTo>
                  <a:lnTo>
                    <a:pt x="2372" y="3358"/>
                  </a:lnTo>
                  <a:lnTo>
                    <a:pt x="2390" y="3374"/>
                  </a:lnTo>
                  <a:lnTo>
                    <a:pt x="2407" y="3390"/>
                  </a:lnTo>
                  <a:lnTo>
                    <a:pt x="2422" y="3406"/>
                  </a:lnTo>
                  <a:lnTo>
                    <a:pt x="2437" y="3423"/>
                  </a:lnTo>
                  <a:lnTo>
                    <a:pt x="2451" y="3441"/>
                  </a:lnTo>
                  <a:lnTo>
                    <a:pt x="2464" y="3460"/>
                  </a:lnTo>
                  <a:lnTo>
                    <a:pt x="2477" y="3479"/>
                  </a:lnTo>
                  <a:lnTo>
                    <a:pt x="2488" y="3499"/>
                  </a:lnTo>
                  <a:lnTo>
                    <a:pt x="2498" y="3519"/>
                  </a:lnTo>
                  <a:lnTo>
                    <a:pt x="2508" y="3540"/>
                  </a:lnTo>
                  <a:lnTo>
                    <a:pt x="2516" y="3562"/>
                  </a:lnTo>
                  <a:lnTo>
                    <a:pt x="2523" y="3583"/>
                  </a:lnTo>
                  <a:lnTo>
                    <a:pt x="2530" y="3605"/>
                  </a:lnTo>
                  <a:lnTo>
                    <a:pt x="2536" y="3629"/>
                  </a:lnTo>
                  <a:lnTo>
                    <a:pt x="2539" y="3652"/>
                  </a:lnTo>
                  <a:lnTo>
                    <a:pt x="2542" y="3675"/>
                  </a:lnTo>
                  <a:lnTo>
                    <a:pt x="2545" y="3700"/>
                  </a:lnTo>
                  <a:lnTo>
                    <a:pt x="2545" y="3724"/>
                  </a:lnTo>
                  <a:lnTo>
                    <a:pt x="2545" y="3744"/>
                  </a:lnTo>
                  <a:lnTo>
                    <a:pt x="2543" y="3765"/>
                  </a:lnTo>
                  <a:lnTo>
                    <a:pt x="2541" y="3785"/>
                  </a:lnTo>
                  <a:lnTo>
                    <a:pt x="2538" y="3806"/>
                  </a:lnTo>
                  <a:lnTo>
                    <a:pt x="2535" y="3826"/>
                  </a:lnTo>
                  <a:lnTo>
                    <a:pt x="2529" y="3844"/>
                  </a:lnTo>
                  <a:lnTo>
                    <a:pt x="2523" y="3863"/>
                  </a:lnTo>
                  <a:lnTo>
                    <a:pt x="2518" y="3882"/>
                  </a:lnTo>
                  <a:lnTo>
                    <a:pt x="2511" y="3901"/>
                  </a:lnTo>
                  <a:lnTo>
                    <a:pt x="2503" y="3919"/>
                  </a:lnTo>
                  <a:lnTo>
                    <a:pt x="2495" y="3937"/>
                  </a:lnTo>
                  <a:lnTo>
                    <a:pt x="2486" y="3953"/>
                  </a:lnTo>
                  <a:lnTo>
                    <a:pt x="2476" y="3970"/>
                  </a:lnTo>
                  <a:lnTo>
                    <a:pt x="2466" y="3987"/>
                  </a:lnTo>
                  <a:lnTo>
                    <a:pt x="2454" y="4002"/>
                  </a:lnTo>
                  <a:lnTo>
                    <a:pt x="2442" y="4018"/>
                  </a:lnTo>
                  <a:lnTo>
                    <a:pt x="2442" y="4206"/>
                  </a:lnTo>
                  <a:lnTo>
                    <a:pt x="2975" y="4206"/>
                  </a:lnTo>
                  <a:lnTo>
                    <a:pt x="2976" y="1008"/>
                  </a:lnTo>
                  <a:lnTo>
                    <a:pt x="2756" y="1008"/>
                  </a:lnTo>
                  <a:lnTo>
                    <a:pt x="2765" y="1014"/>
                  </a:lnTo>
                  <a:lnTo>
                    <a:pt x="2771" y="1022"/>
                  </a:lnTo>
                  <a:lnTo>
                    <a:pt x="2778" y="1031"/>
                  </a:lnTo>
                  <a:lnTo>
                    <a:pt x="2784" y="1040"/>
                  </a:lnTo>
                  <a:lnTo>
                    <a:pt x="2788" y="1050"/>
                  </a:lnTo>
                  <a:lnTo>
                    <a:pt x="2791" y="1061"/>
                  </a:lnTo>
                  <a:lnTo>
                    <a:pt x="2794" y="1072"/>
                  </a:lnTo>
                  <a:lnTo>
                    <a:pt x="2794" y="1083"/>
                  </a:lnTo>
                  <a:lnTo>
                    <a:pt x="2794" y="1093"/>
                  </a:lnTo>
                  <a:lnTo>
                    <a:pt x="2793" y="1102"/>
                  </a:lnTo>
                  <a:lnTo>
                    <a:pt x="2790" y="1111"/>
                  </a:lnTo>
                  <a:lnTo>
                    <a:pt x="2787" y="1120"/>
                  </a:lnTo>
                  <a:lnTo>
                    <a:pt x="2783" y="1128"/>
                  </a:lnTo>
                  <a:lnTo>
                    <a:pt x="2778" y="1135"/>
                  </a:lnTo>
                  <a:lnTo>
                    <a:pt x="2773" y="1143"/>
                  </a:lnTo>
                  <a:lnTo>
                    <a:pt x="2767" y="1150"/>
                  </a:lnTo>
                  <a:lnTo>
                    <a:pt x="2759" y="1157"/>
                  </a:lnTo>
                  <a:lnTo>
                    <a:pt x="2753" y="1161"/>
                  </a:lnTo>
                  <a:lnTo>
                    <a:pt x="2745" y="1167"/>
                  </a:lnTo>
                  <a:lnTo>
                    <a:pt x="2736" y="1170"/>
                  </a:lnTo>
                  <a:lnTo>
                    <a:pt x="2728" y="1173"/>
                  </a:lnTo>
                  <a:lnTo>
                    <a:pt x="2719" y="1175"/>
                  </a:lnTo>
                  <a:lnTo>
                    <a:pt x="2709" y="1177"/>
                  </a:lnTo>
                  <a:lnTo>
                    <a:pt x="2699" y="1178"/>
                  </a:lnTo>
                  <a:lnTo>
                    <a:pt x="2690" y="1177"/>
                  </a:lnTo>
                  <a:lnTo>
                    <a:pt x="2680" y="1175"/>
                  </a:lnTo>
                  <a:lnTo>
                    <a:pt x="2671" y="1173"/>
                  </a:lnTo>
                  <a:lnTo>
                    <a:pt x="2662" y="1170"/>
                  </a:lnTo>
                  <a:lnTo>
                    <a:pt x="2655" y="1167"/>
                  </a:lnTo>
                  <a:lnTo>
                    <a:pt x="2647" y="1161"/>
                  </a:lnTo>
                  <a:lnTo>
                    <a:pt x="2639" y="1157"/>
                  </a:lnTo>
                  <a:lnTo>
                    <a:pt x="2632" y="1150"/>
                  </a:lnTo>
                  <a:lnTo>
                    <a:pt x="2627" y="1143"/>
                  </a:lnTo>
                  <a:lnTo>
                    <a:pt x="2621" y="1135"/>
                  </a:lnTo>
                  <a:lnTo>
                    <a:pt x="2617" y="1128"/>
                  </a:lnTo>
                  <a:lnTo>
                    <a:pt x="2612" y="1120"/>
                  </a:lnTo>
                  <a:lnTo>
                    <a:pt x="2609" y="1111"/>
                  </a:lnTo>
                  <a:lnTo>
                    <a:pt x="2607" y="1102"/>
                  </a:lnTo>
                  <a:lnTo>
                    <a:pt x="2606" y="1093"/>
                  </a:lnTo>
                  <a:lnTo>
                    <a:pt x="2605" y="1083"/>
                  </a:lnTo>
                  <a:lnTo>
                    <a:pt x="2606" y="1072"/>
                  </a:lnTo>
                  <a:lnTo>
                    <a:pt x="2608" y="1061"/>
                  </a:lnTo>
                  <a:lnTo>
                    <a:pt x="2611" y="1050"/>
                  </a:lnTo>
                  <a:lnTo>
                    <a:pt x="2616" y="1040"/>
                  </a:lnTo>
                  <a:lnTo>
                    <a:pt x="2621" y="1031"/>
                  </a:lnTo>
                  <a:lnTo>
                    <a:pt x="2627" y="1022"/>
                  </a:lnTo>
                  <a:lnTo>
                    <a:pt x="2635" y="1014"/>
                  </a:lnTo>
                  <a:lnTo>
                    <a:pt x="2644" y="1008"/>
                  </a:lnTo>
                  <a:lnTo>
                    <a:pt x="2153" y="1008"/>
                  </a:lnTo>
                  <a:lnTo>
                    <a:pt x="2153" y="178"/>
                  </a:lnTo>
                  <a:lnTo>
                    <a:pt x="178" y="178"/>
                  </a:lnTo>
                  <a:lnTo>
                    <a:pt x="178" y="4206"/>
                  </a:lnTo>
                  <a:lnTo>
                    <a:pt x="1700" y="4206"/>
                  </a:lnTo>
                  <a:lnTo>
                    <a:pt x="1700" y="4018"/>
                  </a:lnTo>
                  <a:lnTo>
                    <a:pt x="1689" y="4002"/>
                  </a:lnTo>
                  <a:lnTo>
                    <a:pt x="1678" y="3987"/>
                  </a:lnTo>
                  <a:lnTo>
                    <a:pt x="1667" y="3970"/>
                  </a:lnTo>
                  <a:lnTo>
                    <a:pt x="1657" y="3953"/>
                  </a:lnTo>
                  <a:lnTo>
                    <a:pt x="1648" y="3937"/>
                  </a:lnTo>
                  <a:lnTo>
                    <a:pt x="1640" y="3919"/>
                  </a:lnTo>
                  <a:lnTo>
                    <a:pt x="1633" y="3901"/>
                  </a:lnTo>
                  <a:lnTo>
                    <a:pt x="1626" y="3882"/>
                  </a:lnTo>
                  <a:lnTo>
                    <a:pt x="1619" y="3863"/>
                  </a:lnTo>
                  <a:lnTo>
                    <a:pt x="1614" y="3844"/>
                  </a:lnTo>
                  <a:lnTo>
                    <a:pt x="1609" y="3826"/>
                  </a:lnTo>
                  <a:lnTo>
                    <a:pt x="1606" y="3806"/>
                  </a:lnTo>
                  <a:lnTo>
                    <a:pt x="1603" y="3785"/>
                  </a:lnTo>
                  <a:lnTo>
                    <a:pt x="1600" y="3765"/>
                  </a:lnTo>
                  <a:lnTo>
                    <a:pt x="1599" y="3744"/>
                  </a:lnTo>
                  <a:lnTo>
                    <a:pt x="1598" y="3724"/>
                  </a:lnTo>
                  <a:lnTo>
                    <a:pt x="1599" y="3700"/>
                  </a:lnTo>
                  <a:lnTo>
                    <a:pt x="1600" y="3675"/>
                  </a:lnTo>
                  <a:lnTo>
                    <a:pt x="1604" y="3652"/>
                  </a:lnTo>
                  <a:lnTo>
                    <a:pt x="1608" y="3629"/>
                  </a:lnTo>
                  <a:lnTo>
                    <a:pt x="1614" y="3605"/>
                  </a:lnTo>
                  <a:lnTo>
                    <a:pt x="1619" y="3583"/>
                  </a:lnTo>
                  <a:lnTo>
                    <a:pt x="1627" y="3562"/>
                  </a:lnTo>
                  <a:lnTo>
                    <a:pt x="1636" y="3540"/>
                  </a:lnTo>
                  <a:lnTo>
                    <a:pt x="1645" y="3519"/>
                  </a:lnTo>
                  <a:lnTo>
                    <a:pt x="1656" y="3499"/>
                  </a:lnTo>
                  <a:lnTo>
                    <a:pt x="1667" y="3479"/>
                  </a:lnTo>
                  <a:lnTo>
                    <a:pt x="1679" y="3460"/>
                  </a:lnTo>
                  <a:lnTo>
                    <a:pt x="1693" y="3441"/>
                  </a:lnTo>
                  <a:lnTo>
                    <a:pt x="1706" y="3423"/>
                  </a:lnTo>
                  <a:lnTo>
                    <a:pt x="1722" y="3406"/>
                  </a:lnTo>
                  <a:lnTo>
                    <a:pt x="1737" y="3390"/>
                  </a:lnTo>
                  <a:lnTo>
                    <a:pt x="1754" y="3374"/>
                  </a:lnTo>
                  <a:lnTo>
                    <a:pt x="1771" y="3358"/>
                  </a:lnTo>
                  <a:lnTo>
                    <a:pt x="1788" y="3345"/>
                  </a:lnTo>
                  <a:lnTo>
                    <a:pt x="1807" y="3332"/>
                  </a:lnTo>
                  <a:lnTo>
                    <a:pt x="1826" y="3320"/>
                  </a:lnTo>
                  <a:lnTo>
                    <a:pt x="1846" y="3308"/>
                  </a:lnTo>
                  <a:lnTo>
                    <a:pt x="1866" y="3297"/>
                  </a:lnTo>
                  <a:lnTo>
                    <a:pt x="1887" y="3288"/>
                  </a:lnTo>
                  <a:lnTo>
                    <a:pt x="1908" y="3279"/>
                  </a:lnTo>
                  <a:lnTo>
                    <a:pt x="1931" y="3272"/>
                  </a:lnTo>
                  <a:lnTo>
                    <a:pt x="1953" y="3266"/>
                  </a:lnTo>
                  <a:lnTo>
                    <a:pt x="1976" y="3261"/>
                  </a:lnTo>
                  <a:lnTo>
                    <a:pt x="2000" y="3256"/>
                  </a:lnTo>
                  <a:lnTo>
                    <a:pt x="2023" y="3254"/>
                  </a:lnTo>
                  <a:lnTo>
                    <a:pt x="2047" y="3252"/>
                  </a:lnTo>
                  <a:lnTo>
                    <a:pt x="2072" y="3251"/>
                  </a:lnTo>
                  <a:close/>
                  <a:moveTo>
                    <a:pt x="2072" y="3340"/>
                  </a:moveTo>
                  <a:lnTo>
                    <a:pt x="2072" y="3340"/>
                  </a:lnTo>
                  <a:lnTo>
                    <a:pt x="2052" y="3341"/>
                  </a:lnTo>
                  <a:lnTo>
                    <a:pt x="2032" y="3342"/>
                  </a:lnTo>
                  <a:lnTo>
                    <a:pt x="2013" y="3344"/>
                  </a:lnTo>
                  <a:lnTo>
                    <a:pt x="1994" y="3347"/>
                  </a:lnTo>
                  <a:lnTo>
                    <a:pt x="1975" y="3352"/>
                  </a:lnTo>
                  <a:lnTo>
                    <a:pt x="1957" y="3357"/>
                  </a:lnTo>
                  <a:lnTo>
                    <a:pt x="1940" y="3363"/>
                  </a:lnTo>
                  <a:lnTo>
                    <a:pt x="1922" y="3370"/>
                  </a:lnTo>
                  <a:lnTo>
                    <a:pt x="1905" y="3377"/>
                  </a:lnTo>
                  <a:lnTo>
                    <a:pt x="1888" y="3386"/>
                  </a:lnTo>
                  <a:lnTo>
                    <a:pt x="1873" y="3395"/>
                  </a:lnTo>
                  <a:lnTo>
                    <a:pt x="1857" y="3405"/>
                  </a:lnTo>
                  <a:lnTo>
                    <a:pt x="1842" y="3416"/>
                  </a:lnTo>
                  <a:lnTo>
                    <a:pt x="1827" y="3427"/>
                  </a:lnTo>
                  <a:lnTo>
                    <a:pt x="1813" y="3440"/>
                  </a:lnTo>
                  <a:lnTo>
                    <a:pt x="1799" y="3453"/>
                  </a:lnTo>
                  <a:lnTo>
                    <a:pt x="1787" y="3466"/>
                  </a:lnTo>
                  <a:lnTo>
                    <a:pt x="1775" y="3480"/>
                  </a:lnTo>
                  <a:lnTo>
                    <a:pt x="1764" y="3494"/>
                  </a:lnTo>
                  <a:lnTo>
                    <a:pt x="1753" y="3510"/>
                  </a:lnTo>
                  <a:lnTo>
                    <a:pt x="1743" y="3525"/>
                  </a:lnTo>
                  <a:lnTo>
                    <a:pt x="1734" y="3541"/>
                  </a:lnTo>
                  <a:lnTo>
                    <a:pt x="1725" y="3558"/>
                  </a:lnTo>
                  <a:lnTo>
                    <a:pt x="1717" y="3574"/>
                  </a:lnTo>
                  <a:lnTo>
                    <a:pt x="1710" y="3592"/>
                  </a:lnTo>
                  <a:lnTo>
                    <a:pt x="1705" y="3610"/>
                  </a:lnTo>
                  <a:lnTo>
                    <a:pt x="1699" y="3628"/>
                  </a:lnTo>
                  <a:lnTo>
                    <a:pt x="1695" y="3646"/>
                  </a:lnTo>
                  <a:lnTo>
                    <a:pt x="1692" y="3665"/>
                  </a:lnTo>
                  <a:lnTo>
                    <a:pt x="1689" y="3684"/>
                  </a:lnTo>
                  <a:lnTo>
                    <a:pt x="1688" y="3704"/>
                  </a:lnTo>
                  <a:lnTo>
                    <a:pt x="1687" y="3724"/>
                  </a:lnTo>
                  <a:lnTo>
                    <a:pt x="1688" y="3757"/>
                  </a:lnTo>
                  <a:lnTo>
                    <a:pt x="1693" y="3788"/>
                  </a:lnTo>
                  <a:lnTo>
                    <a:pt x="1699" y="3818"/>
                  </a:lnTo>
                  <a:lnTo>
                    <a:pt x="1707" y="3848"/>
                  </a:lnTo>
                  <a:lnTo>
                    <a:pt x="1718" y="3876"/>
                  </a:lnTo>
                  <a:lnTo>
                    <a:pt x="1732" y="3903"/>
                  </a:lnTo>
                  <a:lnTo>
                    <a:pt x="1747" y="3929"/>
                  </a:lnTo>
                  <a:lnTo>
                    <a:pt x="1764" y="3955"/>
                  </a:lnTo>
                  <a:lnTo>
                    <a:pt x="1794" y="3986"/>
                  </a:lnTo>
                  <a:lnTo>
                    <a:pt x="1808" y="4000"/>
                  </a:lnTo>
                  <a:lnTo>
                    <a:pt x="1824" y="4015"/>
                  </a:lnTo>
                  <a:lnTo>
                    <a:pt x="1839" y="4028"/>
                  </a:lnTo>
                  <a:lnTo>
                    <a:pt x="1856" y="4040"/>
                  </a:lnTo>
                  <a:lnTo>
                    <a:pt x="1873" y="4052"/>
                  </a:lnTo>
                  <a:lnTo>
                    <a:pt x="1890" y="4062"/>
                  </a:lnTo>
                  <a:lnTo>
                    <a:pt x="1911" y="4072"/>
                  </a:lnTo>
                  <a:lnTo>
                    <a:pt x="1932" y="4082"/>
                  </a:lnTo>
                  <a:lnTo>
                    <a:pt x="1953" y="4090"/>
                  </a:lnTo>
                  <a:lnTo>
                    <a:pt x="1976" y="4096"/>
                  </a:lnTo>
                  <a:lnTo>
                    <a:pt x="1998" y="4101"/>
                  </a:lnTo>
                  <a:lnTo>
                    <a:pt x="2022" y="4105"/>
                  </a:lnTo>
                  <a:lnTo>
                    <a:pt x="2046" y="4108"/>
                  </a:lnTo>
                  <a:lnTo>
                    <a:pt x="2071" y="4108"/>
                  </a:lnTo>
                  <a:lnTo>
                    <a:pt x="2072" y="4108"/>
                  </a:lnTo>
                  <a:lnTo>
                    <a:pt x="2096" y="4108"/>
                  </a:lnTo>
                  <a:lnTo>
                    <a:pt x="2121" y="4105"/>
                  </a:lnTo>
                  <a:lnTo>
                    <a:pt x="2144" y="4101"/>
                  </a:lnTo>
                  <a:lnTo>
                    <a:pt x="2168" y="4096"/>
                  </a:lnTo>
                  <a:lnTo>
                    <a:pt x="2190" y="4090"/>
                  </a:lnTo>
                  <a:lnTo>
                    <a:pt x="2212" y="4082"/>
                  </a:lnTo>
                  <a:lnTo>
                    <a:pt x="2233" y="4072"/>
                  </a:lnTo>
                  <a:lnTo>
                    <a:pt x="2253" y="4062"/>
                  </a:lnTo>
                  <a:lnTo>
                    <a:pt x="2271" y="4052"/>
                  </a:lnTo>
                  <a:lnTo>
                    <a:pt x="2288" y="4040"/>
                  </a:lnTo>
                  <a:lnTo>
                    <a:pt x="2303" y="4028"/>
                  </a:lnTo>
                  <a:lnTo>
                    <a:pt x="2319" y="4015"/>
                  </a:lnTo>
                  <a:lnTo>
                    <a:pt x="2334" y="4000"/>
                  </a:lnTo>
                  <a:lnTo>
                    <a:pt x="2350" y="3986"/>
                  </a:lnTo>
                  <a:lnTo>
                    <a:pt x="2379" y="3955"/>
                  </a:lnTo>
                  <a:lnTo>
                    <a:pt x="2397" y="3929"/>
                  </a:lnTo>
                  <a:lnTo>
                    <a:pt x="2411" y="3903"/>
                  </a:lnTo>
                  <a:lnTo>
                    <a:pt x="2424" y="3876"/>
                  </a:lnTo>
                  <a:lnTo>
                    <a:pt x="2436" y="3848"/>
                  </a:lnTo>
                  <a:lnTo>
                    <a:pt x="2444" y="3818"/>
                  </a:lnTo>
                  <a:lnTo>
                    <a:pt x="2451" y="3788"/>
                  </a:lnTo>
                  <a:lnTo>
                    <a:pt x="2454" y="3757"/>
                  </a:lnTo>
                  <a:lnTo>
                    <a:pt x="2456" y="3724"/>
                  </a:lnTo>
                  <a:lnTo>
                    <a:pt x="2456" y="3704"/>
                  </a:lnTo>
                  <a:lnTo>
                    <a:pt x="2453" y="3684"/>
                  </a:lnTo>
                  <a:lnTo>
                    <a:pt x="2451" y="3665"/>
                  </a:lnTo>
                  <a:lnTo>
                    <a:pt x="2448" y="3646"/>
                  </a:lnTo>
                  <a:lnTo>
                    <a:pt x="2443" y="3628"/>
                  </a:lnTo>
                  <a:lnTo>
                    <a:pt x="2439" y="3610"/>
                  </a:lnTo>
                  <a:lnTo>
                    <a:pt x="2432" y="3592"/>
                  </a:lnTo>
                  <a:lnTo>
                    <a:pt x="2426" y="3574"/>
                  </a:lnTo>
                  <a:lnTo>
                    <a:pt x="2418" y="3558"/>
                  </a:lnTo>
                  <a:lnTo>
                    <a:pt x="2410" y="3541"/>
                  </a:lnTo>
                  <a:lnTo>
                    <a:pt x="2400" y="3525"/>
                  </a:lnTo>
                  <a:lnTo>
                    <a:pt x="2390" y="3510"/>
                  </a:lnTo>
                  <a:lnTo>
                    <a:pt x="2380" y="3494"/>
                  </a:lnTo>
                  <a:lnTo>
                    <a:pt x="2368" y="3480"/>
                  </a:lnTo>
                  <a:lnTo>
                    <a:pt x="2355" y="3466"/>
                  </a:lnTo>
                  <a:lnTo>
                    <a:pt x="2343" y="3453"/>
                  </a:lnTo>
                  <a:lnTo>
                    <a:pt x="2330" y="3440"/>
                  </a:lnTo>
                  <a:lnTo>
                    <a:pt x="2317" y="3427"/>
                  </a:lnTo>
                  <a:lnTo>
                    <a:pt x="2301" y="3416"/>
                  </a:lnTo>
                  <a:lnTo>
                    <a:pt x="2287" y="3405"/>
                  </a:lnTo>
                  <a:lnTo>
                    <a:pt x="2271" y="3395"/>
                  </a:lnTo>
                  <a:lnTo>
                    <a:pt x="2254" y="3386"/>
                  </a:lnTo>
                  <a:lnTo>
                    <a:pt x="2239" y="3377"/>
                  </a:lnTo>
                  <a:lnTo>
                    <a:pt x="2221" y="3370"/>
                  </a:lnTo>
                  <a:lnTo>
                    <a:pt x="2204" y="3363"/>
                  </a:lnTo>
                  <a:lnTo>
                    <a:pt x="2186" y="3357"/>
                  </a:lnTo>
                  <a:lnTo>
                    <a:pt x="2168" y="3352"/>
                  </a:lnTo>
                  <a:lnTo>
                    <a:pt x="2149" y="3347"/>
                  </a:lnTo>
                  <a:lnTo>
                    <a:pt x="2130" y="3344"/>
                  </a:lnTo>
                  <a:lnTo>
                    <a:pt x="2111" y="3342"/>
                  </a:lnTo>
                  <a:lnTo>
                    <a:pt x="2092" y="3341"/>
                  </a:lnTo>
                  <a:lnTo>
                    <a:pt x="2072" y="3340"/>
                  </a:lnTo>
                  <a:close/>
                  <a:moveTo>
                    <a:pt x="702" y="467"/>
                  </a:moveTo>
                  <a:lnTo>
                    <a:pt x="702" y="467"/>
                  </a:lnTo>
                  <a:lnTo>
                    <a:pt x="702" y="457"/>
                  </a:lnTo>
                  <a:lnTo>
                    <a:pt x="704" y="448"/>
                  </a:lnTo>
                  <a:lnTo>
                    <a:pt x="706" y="439"/>
                  </a:lnTo>
                  <a:lnTo>
                    <a:pt x="710" y="430"/>
                  </a:lnTo>
                  <a:lnTo>
                    <a:pt x="713" y="423"/>
                  </a:lnTo>
                  <a:lnTo>
                    <a:pt x="717" y="415"/>
                  </a:lnTo>
                  <a:lnTo>
                    <a:pt x="723" y="407"/>
                  </a:lnTo>
                  <a:lnTo>
                    <a:pt x="730" y="400"/>
                  </a:lnTo>
                  <a:lnTo>
                    <a:pt x="736" y="395"/>
                  </a:lnTo>
                  <a:lnTo>
                    <a:pt x="743" y="389"/>
                  </a:lnTo>
                  <a:lnTo>
                    <a:pt x="751" y="384"/>
                  </a:lnTo>
                  <a:lnTo>
                    <a:pt x="760" y="380"/>
                  </a:lnTo>
                  <a:lnTo>
                    <a:pt x="768" y="377"/>
                  </a:lnTo>
                  <a:lnTo>
                    <a:pt x="777" y="375"/>
                  </a:lnTo>
                  <a:lnTo>
                    <a:pt x="786" y="374"/>
                  </a:lnTo>
                  <a:lnTo>
                    <a:pt x="796" y="373"/>
                  </a:lnTo>
                  <a:lnTo>
                    <a:pt x="806" y="374"/>
                  </a:lnTo>
                  <a:lnTo>
                    <a:pt x="815" y="375"/>
                  </a:lnTo>
                  <a:lnTo>
                    <a:pt x="824" y="377"/>
                  </a:lnTo>
                  <a:lnTo>
                    <a:pt x="833" y="380"/>
                  </a:lnTo>
                  <a:lnTo>
                    <a:pt x="842" y="384"/>
                  </a:lnTo>
                  <a:lnTo>
                    <a:pt x="850" y="389"/>
                  </a:lnTo>
                  <a:lnTo>
                    <a:pt x="856" y="395"/>
                  </a:lnTo>
                  <a:lnTo>
                    <a:pt x="863" y="400"/>
                  </a:lnTo>
                  <a:lnTo>
                    <a:pt x="870" y="407"/>
                  </a:lnTo>
                  <a:lnTo>
                    <a:pt x="874" y="415"/>
                  </a:lnTo>
                  <a:lnTo>
                    <a:pt x="880" y="423"/>
                  </a:lnTo>
                  <a:lnTo>
                    <a:pt x="883" y="430"/>
                  </a:lnTo>
                  <a:lnTo>
                    <a:pt x="886" y="439"/>
                  </a:lnTo>
                  <a:lnTo>
                    <a:pt x="889" y="448"/>
                  </a:lnTo>
                  <a:lnTo>
                    <a:pt x="891" y="457"/>
                  </a:lnTo>
                  <a:lnTo>
                    <a:pt x="891" y="467"/>
                  </a:lnTo>
                  <a:lnTo>
                    <a:pt x="891" y="477"/>
                  </a:lnTo>
                  <a:lnTo>
                    <a:pt x="889" y="486"/>
                  </a:lnTo>
                  <a:lnTo>
                    <a:pt x="886" y="495"/>
                  </a:lnTo>
                  <a:lnTo>
                    <a:pt x="883" y="504"/>
                  </a:lnTo>
                  <a:lnTo>
                    <a:pt x="880" y="513"/>
                  </a:lnTo>
                  <a:lnTo>
                    <a:pt x="874" y="520"/>
                  </a:lnTo>
                  <a:lnTo>
                    <a:pt x="870" y="527"/>
                  </a:lnTo>
                  <a:lnTo>
                    <a:pt x="863" y="534"/>
                  </a:lnTo>
                  <a:lnTo>
                    <a:pt x="856" y="540"/>
                  </a:lnTo>
                  <a:lnTo>
                    <a:pt x="850" y="546"/>
                  </a:lnTo>
                  <a:lnTo>
                    <a:pt x="842" y="550"/>
                  </a:lnTo>
                  <a:lnTo>
                    <a:pt x="833" y="554"/>
                  </a:lnTo>
                  <a:lnTo>
                    <a:pt x="824" y="557"/>
                  </a:lnTo>
                  <a:lnTo>
                    <a:pt x="815" y="559"/>
                  </a:lnTo>
                  <a:lnTo>
                    <a:pt x="806" y="562"/>
                  </a:lnTo>
                  <a:lnTo>
                    <a:pt x="796" y="562"/>
                  </a:lnTo>
                  <a:lnTo>
                    <a:pt x="786" y="562"/>
                  </a:lnTo>
                  <a:lnTo>
                    <a:pt x="777" y="559"/>
                  </a:lnTo>
                  <a:lnTo>
                    <a:pt x="768" y="557"/>
                  </a:lnTo>
                  <a:lnTo>
                    <a:pt x="760" y="554"/>
                  </a:lnTo>
                  <a:lnTo>
                    <a:pt x="751" y="550"/>
                  </a:lnTo>
                  <a:lnTo>
                    <a:pt x="743" y="546"/>
                  </a:lnTo>
                  <a:lnTo>
                    <a:pt x="736" y="540"/>
                  </a:lnTo>
                  <a:lnTo>
                    <a:pt x="730" y="534"/>
                  </a:lnTo>
                  <a:lnTo>
                    <a:pt x="723" y="527"/>
                  </a:lnTo>
                  <a:lnTo>
                    <a:pt x="717" y="520"/>
                  </a:lnTo>
                  <a:lnTo>
                    <a:pt x="713" y="513"/>
                  </a:lnTo>
                  <a:lnTo>
                    <a:pt x="710" y="504"/>
                  </a:lnTo>
                  <a:lnTo>
                    <a:pt x="706" y="495"/>
                  </a:lnTo>
                  <a:lnTo>
                    <a:pt x="704" y="486"/>
                  </a:lnTo>
                  <a:lnTo>
                    <a:pt x="702" y="477"/>
                  </a:lnTo>
                  <a:lnTo>
                    <a:pt x="702" y="467"/>
                  </a:lnTo>
                  <a:close/>
                  <a:moveTo>
                    <a:pt x="1016" y="467"/>
                  </a:moveTo>
                  <a:lnTo>
                    <a:pt x="1016" y="467"/>
                  </a:lnTo>
                  <a:lnTo>
                    <a:pt x="1018" y="457"/>
                  </a:lnTo>
                  <a:lnTo>
                    <a:pt x="1019" y="448"/>
                  </a:lnTo>
                  <a:lnTo>
                    <a:pt x="1021" y="439"/>
                  </a:lnTo>
                  <a:lnTo>
                    <a:pt x="1024" y="430"/>
                  </a:lnTo>
                  <a:lnTo>
                    <a:pt x="1028" y="423"/>
                  </a:lnTo>
                  <a:lnTo>
                    <a:pt x="1033" y="415"/>
                  </a:lnTo>
                  <a:lnTo>
                    <a:pt x="1039" y="407"/>
                  </a:lnTo>
                  <a:lnTo>
                    <a:pt x="1044" y="400"/>
                  </a:lnTo>
                  <a:lnTo>
                    <a:pt x="1051" y="395"/>
                  </a:lnTo>
                  <a:lnTo>
                    <a:pt x="1059" y="389"/>
                  </a:lnTo>
                  <a:lnTo>
                    <a:pt x="1067" y="384"/>
                  </a:lnTo>
                  <a:lnTo>
                    <a:pt x="1074" y="380"/>
                  </a:lnTo>
                  <a:lnTo>
                    <a:pt x="1083" y="377"/>
                  </a:lnTo>
                  <a:lnTo>
                    <a:pt x="1092" y="375"/>
                  </a:lnTo>
                  <a:lnTo>
                    <a:pt x="1101" y="374"/>
                  </a:lnTo>
                  <a:lnTo>
                    <a:pt x="1111" y="373"/>
                  </a:lnTo>
                  <a:lnTo>
                    <a:pt x="1121" y="374"/>
                  </a:lnTo>
                  <a:lnTo>
                    <a:pt x="1130" y="375"/>
                  </a:lnTo>
                  <a:lnTo>
                    <a:pt x="1139" y="377"/>
                  </a:lnTo>
                  <a:lnTo>
                    <a:pt x="1148" y="380"/>
                  </a:lnTo>
                  <a:lnTo>
                    <a:pt x="1157" y="384"/>
                  </a:lnTo>
                  <a:lnTo>
                    <a:pt x="1164" y="389"/>
                  </a:lnTo>
                  <a:lnTo>
                    <a:pt x="1171" y="395"/>
                  </a:lnTo>
                  <a:lnTo>
                    <a:pt x="1178" y="400"/>
                  </a:lnTo>
                  <a:lnTo>
                    <a:pt x="1184" y="407"/>
                  </a:lnTo>
                  <a:lnTo>
                    <a:pt x="1190" y="415"/>
                  </a:lnTo>
                  <a:lnTo>
                    <a:pt x="1194" y="423"/>
                  </a:lnTo>
                  <a:lnTo>
                    <a:pt x="1198" y="430"/>
                  </a:lnTo>
                  <a:lnTo>
                    <a:pt x="1201" y="439"/>
                  </a:lnTo>
                  <a:lnTo>
                    <a:pt x="1203" y="448"/>
                  </a:lnTo>
                  <a:lnTo>
                    <a:pt x="1206" y="457"/>
                  </a:lnTo>
                  <a:lnTo>
                    <a:pt x="1206" y="467"/>
                  </a:lnTo>
                  <a:lnTo>
                    <a:pt x="1206" y="477"/>
                  </a:lnTo>
                  <a:lnTo>
                    <a:pt x="1203" y="486"/>
                  </a:lnTo>
                  <a:lnTo>
                    <a:pt x="1201" y="495"/>
                  </a:lnTo>
                  <a:lnTo>
                    <a:pt x="1198" y="504"/>
                  </a:lnTo>
                  <a:lnTo>
                    <a:pt x="1194" y="513"/>
                  </a:lnTo>
                  <a:lnTo>
                    <a:pt x="1190" y="520"/>
                  </a:lnTo>
                  <a:lnTo>
                    <a:pt x="1184" y="527"/>
                  </a:lnTo>
                  <a:lnTo>
                    <a:pt x="1178" y="534"/>
                  </a:lnTo>
                  <a:lnTo>
                    <a:pt x="1171" y="540"/>
                  </a:lnTo>
                  <a:lnTo>
                    <a:pt x="1164" y="546"/>
                  </a:lnTo>
                  <a:lnTo>
                    <a:pt x="1157" y="550"/>
                  </a:lnTo>
                  <a:lnTo>
                    <a:pt x="1148" y="554"/>
                  </a:lnTo>
                  <a:lnTo>
                    <a:pt x="1139" y="557"/>
                  </a:lnTo>
                  <a:lnTo>
                    <a:pt x="1130" y="559"/>
                  </a:lnTo>
                  <a:lnTo>
                    <a:pt x="1121" y="562"/>
                  </a:lnTo>
                  <a:lnTo>
                    <a:pt x="1111" y="562"/>
                  </a:lnTo>
                  <a:lnTo>
                    <a:pt x="1101" y="562"/>
                  </a:lnTo>
                  <a:lnTo>
                    <a:pt x="1092" y="559"/>
                  </a:lnTo>
                  <a:lnTo>
                    <a:pt x="1083" y="557"/>
                  </a:lnTo>
                  <a:lnTo>
                    <a:pt x="1074" y="554"/>
                  </a:lnTo>
                  <a:lnTo>
                    <a:pt x="1067" y="550"/>
                  </a:lnTo>
                  <a:lnTo>
                    <a:pt x="1059" y="546"/>
                  </a:lnTo>
                  <a:lnTo>
                    <a:pt x="1051" y="540"/>
                  </a:lnTo>
                  <a:lnTo>
                    <a:pt x="1044" y="534"/>
                  </a:lnTo>
                  <a:lnTo>
                    <a:pt x="1039" y="527"/>
                  </a:lnTo>
                  <a:lnTo>
                    <a:pt x="1033" y="520"/>
                  </a:lnTo>
                  <a:lnTo>
                    <a:pt x="1028" y="513"/>
                  </a:lnTo>
                  <a:lnTo>
                    <a:pt x="1024" y="504"/>
                  </a:lnTo>
                  <a:lnTo>
                    <a:pt x="1021" y="495"/>
                  </a:lnTo>
                  <a:lnTo>
                    <a:pt x="1019" y="486"/>
                  </a:lnTo>
                  <a:lnTo>
                    <a:pt x="1018" y="477"/>
                  </a:lnTo>
                  <a:lnTo>
                    <a:pt x="1016" y="467"/>
                  </a:lnTo>
                  <a:close/>
                  <a:moveTo>
                    <a:pt x="1331" y="467"/>
                  </a:moveTo>
                  <a:lnTo>
                    <a:pt x="1331" y="467"/>
                  </a:lnTo>
                  <a:lnTo>
                    <a:pt x="1332" y="457"/>
                  </a:lnTo>
                  <a:lnTo>
                    <a:pt x="1333" y="448"/>
                  </a:lnTo>
                  <a:lnTo>
                    <a:pt x="1336" y="439"/>
                  </a:lnTo>
                  <a:lnTo>
                    <a:pt x="1339" y="430"/>
                  </a:lnTo>
                  <a:lnTo>
                    <a:pt x="1342" y="423"/>
                  </a:lnTo>
                  <a:lnTo>
                    <a:pt x="1348" y="415"/>
                  </a:lnTo>
                  <a:lnTo>
                    <a:pt x="1353" y="407"/>
                  </a:lnTo>
                  <a:lnTo>
                    <a:pt x="1359" y="400"/>
                  </a:lnTo>
                  <a:lnTo>
                    <a:pt x="1366" y="395"/>
                  </a:lnTo>
                  <a:lnTo>
                    <a:pt x="1373" y="389"/>
                  </a:lnTo>
                  <a:lnTo>
                    <a:pt x="1381" y="384"/>
                  </a:lnTo>
                  <a:lnTo>
                    <a:pt x="1389" y="380"/>
                  </a:lnTo>
                  <a:lnTo>
                    <a:pt x="1398" y="377"/>
                  </a:lnTo>
                  <a:lnTo>
                    <a:pt x="1407" y="375"/>
                  </a:lnTo>
                  <a:lnTo>
                    <a:pt x="1417" y="374"/>
                  </a:lnTo>
                  <a:lnTo>
                    <a:pt x="1426" y="373"/>
                  </a:lnTo>
                  <a:lnTo>
                    <a:pt x="1436" y="374"/>
                  </a:lnTo>
                  <a:lnTo>
                    <a:pt x="1445" y="375"/>
                  </a:lnTo>
                  <a:lnTo>
                    <a:pt x="1455" y="377"/>
                  </a:lnTo>
                  <a:lnTo>
                    <a:pt x="1462" y="380"/>
                  </a:lnTo>
                  <a:lnTo>
                    <a:pt x="1471" y="384"/>
                  </a:lnTo>
                  <a:lnTo>
                    <a:pt x="1479" y="389"/>
                  </a:lnTo>
                  <a:lnTo>
                    <a:pt x="1486" y="395"/>
                  </a:lnTo>
                  <a:lnTo>
                    <a:pt x="1492" y="400"/>
                  </a:lnTo>
                  <a:lnTo>
                    <a:pt x="1499" y="407"/>
                  </a:lnTo>
                  <a:lnTo>
                    <a:pt x="1505" y="415"/>
                  </a:lnTo>
                  <a:lnTo>
                    <a:pt x="1509" y="423"/>
                  </a:lnTo>
                  <a:lnTo>
                    <a:pt x="1514" y="430"/>
                  </a:lnTo>
                  <a:lnTo>
                    <a:pt x="1516" y="439"/>
                  </a:lnTo>
                  <a:lnTo>
                    <a:pt x="1519" y="448"/>
                  </a:lnTo>
                  <a:lnTo>
                    <a:pt x="1520" y="457"/>
                  </a:lnTo>
                  <a:lnTo>
                    <a:pt x="1520" y="467"/>
                  </a:lnTo>
                  <a:lnTo>
                    <a:pt x="1520" y="477"/>
                  </a:lnTo>
                  <a:lnTo>
                    <a:pt x="1519" y="486"/>
                  </a:lnTo>
                  <a:lnTo>
                    <a:pt x="1516" y="495"/>
                  </a:lnTo>
                  <a:lnTo>
                    <a:pt x="1514" y="504"/>
                  </a:lnTo>
                  <a:lnTo>
                    <a:pt x="1509" y="513"/>
                  </a:lnTo>
                  <a:lnTo>
                    <a:pt x="1505" y="520"/>
                  </a:lnTo>
                  <a:lnTo>
                    <a:pt x="1499" y="527"/>
                  </a:lnTo>
                  <a:lnTo>
                    <a:pt x="1492" y="534"/>
                  </a:lnTo>
                  <a:lnTo>
                    <a:pt x="1486" y="540"/>
                  </a:lnTo>
                  <a:lnTo>
                    <a:pt x="1479" y="546"/>
                  </a:lnTo>
                  <a:lnTo>
                    <a:pt x="1471" y="550"/>
                  </a:lnTo>
                  <a:lnTo>
                    <a:pt x="1462" y="554"/>
                  </a:lnTo>
                  <a:lnTo>
                    <a:pt x="1455" y="557"/>
                  </a:lnTo>
                  <a:lnTo>
                    <a:pt x="1445" y="559"/>
                  </a:lnTo>
                  <a:lnTo>
                    <a:pt x="1436" y="562"/>
                  </a:lnTo>
                  <a:lnTo>
                    <a:pt x="1426" y="562"/>
                  </a:lnTo>
                  <a:lnTo>
                    <a:pt x="1417" y="562"/>
                  </a:lnTo>
                  <a:lnTo>
                    <a:pt x="1407" y="559"/>
                  </a:lnTo>
                  <a:lnTo>
                    <a:pt x="1398" y="557"/>
                  </a:lnTo>
                  <a:lnTo>
                    <a:pt x="1389" y="554"/>
                  </a:lnTo>
                  <a:lnTo>
                    <a:pt x="1381" y="550"/>
                  </a:lnTo>
                  <a:lnTo>
                    <a:pt x="1373" y="546"/>
                  </a:lnTo>
                  <a:lnTo>
                    <a:pt x="1366" y="540"/>
                  </a:lnTo>
                  <a:lnTo>
                    <a:pt x="1359" y="534"/>
                  </a:lnTo>
                  <a:lnTo>
                    <a:pt x="1353" y="527"/>
                  </a:lnTo>
                  <a:lnTo>
                    <a:pt x="1348" y="520"/>
                  </a:lnTo>
                  <a:lnTo>
                    <a:pt x="1342" y="513"/>
                  </a:lnTo>
                  <a:lnTo>
                    <a:pt x="1339" y="504"/>
                  </a:lnTo>
                  <a:lnTo>
                    <a:pt x="1336" y="495"/>
                  </a:lnTo>
                  <a:lnTo>
                    <a:pt x="1333" y="486"/>
                  </a:lnTo>
                  <a:lnTo>
                    <a:pt x="1332" y="477"/>
                  </a:lnTo>
                  <a:lnTo>
                    <a:pt x="1331" y="467"/>
                  </a:lnTo>
                  <a:close/>
                  <a:moveTo>
                    <a:pt x="1646" y="467"/>
                  </a:moveTo>
                  <a:lnTo>
                    <a:pt x="1646" y="467"/>
                  </a:lnTo>
                  <a:lnTo>
                    <a:pt x="1647" y="457"/>
                  </a:lnTo>
                  <a:lnTo>
                    <a:pt x="1648" y="448"/>
                  </a:lnTo>
                  <a:lnTo>
                    <a:pt x="1650" y="439"/>
                  </a:lnTo>
                  <a:lnTo>
                    <a:pt x="1654" y="430"/>
                  </a:lnTo>
                  <a:lnTo>
                    <a:pt x="1658" y="423"/>
                  </a:lnTo>
                  <a:lnTo>
                    <a:pt x="1663" y="415"/>
                  </a:lnTo>
                  <a:lnTo>
                    <a:pt x="1668" y="407"/>
                  </a:lnTo>
                  <a:lnTo>
                    <a:pt x="1674" y="400"/>
                  </a:lnTo>
                  <a:lnTo>
                    <a:pt x="1680" y="395"/>
                  </a:lnTo>
                  <a:lnTo>
                    <a:pt x="1688" y="389"/>
                  </a:lnTo>
                  <a:lnTo>
                    <a:pt x="1696" y="384"/>
                  </a:lnTo>
                  <a:lnTo>
                    <a:pt x="1704" y="380"/>
                  </a:lnTo>
                  <a:lnTo>
                    <a:pt x="1713" y="377"/>
                  </a:lnTo>
                  <a:lnTo>
                    <a:pt x="1722" y="375"/>
                  </a:lnTo>
                  <a:lnTo>
                    <a:pt x="1732" y="374"/>
                  </a:lnTo>
                  <a:lnTo>
                    <a:pt x="1740" y="373"/>
                  </a:lnTo>
                  <a:lnTo>
                    <a:pt x="1750" y="374"/>
                  </a:lnTo>
                  <a:lnTo>
                    <a:pt x="1761" y="375"/>
                  </a:lnTo>
                  <a:lnTo>
                    <a:pt x="1769" y="377"/>
                  </a:lnTo>
                  <a:lnTo>
                    <a:pt x="1778" y="380"/>
                  </a:lnTo>
                  <a:lnTo>
                    <a:pt x="1786" y="384"/>
                  </a:lnTo>
                  <a:lnTo>
                    <a:pt x="1794" y="389"/>
                  </a:lnTo>
                  <a:lnTo>
                    <a:pt x="1802" y="395"/>
                  </a:lnTo>
                  <a:lnTo>
                    <a:pt x="1808" y="400"/>
                  </a:lnTo>
                  <a:lnTo>
                    <a:pt x="1814" y="407"/>
                  </a:lnTo>
                  <a:lnTo>
                    <a:pt x="1819" y="415"/>
                  </a:lnTo>
                  <a:lnTo>
                    <a:pt x="1824" y="423"/>
                  </a:lnTo>
                  <a:lnTo>
                    <a:pt x="1828" y="430"/>
                  </a:lnTo>
                  <a:lnTo>
                    <a:pt x="1832" y="439"/>
                  </a:lnTo>
                  <a:lnTo>
                    <a:pt x="1834" y="448"/>
                  </a:lnTo>
                  <a:lnTo>
                    <a:pt x="1835" y="457"/>
                  </a:lnTo>
                  <a:lnTo>
                    <a:pt x="1835" y="467"/>
                  </a:lnTo>
                  <a:lnTo>
                    <a:pt x="1835" y="477"/>
                  </a:lnTo>
                  <a:lnTo>
                    <a:pt x="1834" y="486"/>
                  </a:lnTo>
                  <a:lnTo>
                    <a:pt x="1832" y="495"/>
                  </a:lnTo>
                  <a:lnTo>
                    <a:pt x="1828" y="504"/>
                  </a:lnTo>
                  <a:lnTo>
                    <a:pt x="1824" y="513"/>
                  </a:lnTo>
                  <a:lnTo>
                    <a:pt x="1819" y="520"/>
                  </a:lnTo>
                  <a:lnTo>
                    <a:pt x="1814" y="527"/>
                  </a:lnTo>
                  <a:lnTo>
                    <a:pt x="1808" y="534"/>
                  </a:lnTo>
                  <a:lnTo>
                    <a:pt x="1802" y="540"/>
                  </a:lnTo>
                  <a:lnTo>
                    <a:pt x="1794" y="546"/>
                  </a:lnTo>
                  <a:lnTo>
                    <a:pt x="1786" y="550"/>
                  </a:lnTo>
                  <a:lnTo>
                    <a:pt x="1778" y="554"/>
                  </a:lnTo>
                  <a:lnTo>
                    <a:pt x="1769" y="557"/>
                  </a:lnTo>
                  <a:lnTo>
                    <a:pt x="1761" y="559"/>
                  </a:lnTo>
                  <a:lnTo>
                    <a:pt x="1750" y="562"/>
                  </a:lnTo>
                  <a:lnTo>
                    <a:pt x="1740" y="562"/>
                  </a:lnTo>
                  <a:lnTo>
                    <a:pt x="1732" y="562"/>
                  </a:lnTo>
                  <a:lnTo>
                    <a:pt x="1722" y="559"/>
                  </a:lnTo>
                  <a:lnTo>
                    <a:pt x="1713" y="557"/>
                  </a:lnTo>
                  <a:lnTo>
                    <a:pt x="1704" y="554"/>
                  </a:lnTo>
                  <a:lnTo>
                    <a:pt x="1696" y="550"/>
                  </a:lnTo>
                  <a:lnTo>
                    <a:pt x="1688" y="546"/>
                  </a:lnTo>
                  <a:lnTo>
                    <a:pt x="1680" y="540"/>
                  </a:lnTo>
                  <a:lnTo>
                    <a:pt x="1674" y="534"/>
                  </a:lnTo>
                  <a:lnTo>
                    <a:pt x="1668" y="527"/>
                  </a:lnTo>
                  <a:lnTo>
                    <a:pt x="1663" y="520"/>
                  </a:lnTo>
                  <a:lnTo>
                    <a:pt x="1658" y="513"/>
                  </a:lnTo>
                  <a:lnTo>
                    <a:pt x="1654" y="504"/>
                  </a:lnTo>
                  <a:lnTo>
                    <a:pt x="1650" y="495"/>
                  </a:lnTo>
                  <a:lnTo>
                    <a:pt x="1648" y="486"/>
                  </a:lnTo>
                  <a:lnTo>
                    <a:pt x="1647" y="477"/>
                  </a:lnTo>
                  <a:lnTo>
                    <a:pt x="1646" y="467"/>
                  </a:lnTo>
                  <a:close/>
                  <a:moveTo>
                    <a:pt x="1966" y="467"/>
                  </a:moveTo>
                  <a:lnTo>
                    <a:pt x="1966" y="467"/>
                  </a:lnTo>
                  <a:lnTo>
                    <a:pt x="1966" y="457"/>
                  </a:lnTo>
                  <a:lnTo>
                    <a:pt x="1967" y="448"/>
                  </a:lnTo>
                  <a:lnTo>
                    <a:pt x="1970" y="439"/>
                  </a:lnTo>
                  <a:lnTo>
                    <a:pt x="1973" y="430"/>
                  </a:lnTo>
                  <a:lnTo>
                    <a:pt x="1977" y="423"/>
                  </a:lnTo>
                  <a:lnTo>
                    <a:pt x="1982" y="415"/>
                  </a:lnTo>
                  <a:lnTo>
                    <a:pt x="1987" y="407"/>
                  </a:lnTo>
                  <a:lnTo>
                    <a:pt x="1993" y="400"/>
                  </a:lnTo>
                  <a:lnTo>
                    <a:pt x="2000" y="395"/>
                  </a:lnTo>
                  <a:lnTo>
                    <a:pt x="2007" y="389"/>
                  </a:lnTo>
                  <a:lnTo>
                    <a:pt x="2015" y="384"/>
                  </a:lnTo>
                  <a:lnTo>
                    <a:pt x="2023" y="380"/>
                  </a:lnTo>
                  <a:lnTo>
                    <a:pt x="2032" y="377"/>
                  </a:lnTo>
                  <a:lnTo>
                    <a:pt x="2041" y="375"/>
                  </a:lnTo>
                  <a:lnTo>
                    <a:pt x="2051" y="374"/>
                  </a:lnTo>
                  <a:lnTo>
                    <a:pt x="2061" y="373"/>
                  </a:lnTo>
                  <a:lnTo>
                    <a:pt x="2070" y="374"/>
                  </a:lnTo>
                  <a:lnTo>
                    <a:pt x="2080" y="375"/>
                  </a:lnTo>
                  <a:lnTo>
                    <a:pt x="2089" y="377"/>
                  </a:lnTo>
                  <a:lnTo>
                    <a:pt x="2097" y="380"/>
                  </a:lnTo>
                  <a:lnTo>
                    <a:pt x="2105" y="384"/>
                  </a:lnTo>
                  <a:lnTo>
                    <a:pt x="2113" y="389"/>
                  </a:lnTo>
                  <a:lnTo>
                    <a:pt x="2121" y="395"/>
                  </a:lnTo>
                  <a:lnTo>
                    <a:pt x="2128" y="400"/>
                  </a:lnTo>
                  <a:lnTo>
                    <a:pt x="2133" y="407"/>
                  </a:lnTo>
                  <a:lnTo>
                    <a:pt x="2139" y="415"/>
                  </a:lnTo>
                  <a:lnTo>
                    <a:pt x="2143" y="423"/>
                  </a:lnTo>
                  <a:lnTo>
                    <a:pt x="2148" y="430"/>
                  </a:lnTo>
                  <a:lnTo>
                    <a:pt x="2151" y="439"/>
                  </a:lnTo>
                  <a:lnTo>
                    <a:pt x="2153" y="448"/>
                  </a:lnTo>
                  <a:lnTo>
                    <a:pt x="2154" y="457"/>
                  </a:lnTo>
                  <a:lnTo>
                    <a:pt x="2155" y="467"/>
                  </a:lnTo>
                  <a:lnTo>
                    <a:pt x="2154" y="477"/>
                  </a:lnTo>
                  <a:lnTo>
                    <a:pt x="2153" y="486"/>
                  </a:lnTo>
                  <a:lnTo>
                    <a:pt x="2151" y="495"/>
                  </a:lnTo>
                  <a:lnTo>
                    <a:pt x="2148" y="504"/>
                  </a:lnTo>
                  <a:lnTo>
                    <a:pt x="2143" y="513"/>
                  </a:lnTo>
                  <a:lnTo>
                    <a:pt x="2139" y="520"/>
                  </a:lnTo>
                  <a:lnTo>
                    <a:pt x="2133" y="527"/>
                  </a:lnTo>
                  <a:lnTo>
                    <a:pt x="2128" y="534"/>
                  </a:lnTo>
                  <a:lnTo>
                    <a:pt x="2121" y="540"/>
                  </a:lnTo>
                  <a:lnTo>
                    <a:pt x="2113" y="546"/>
                  </a:lnTo>
                  <a:lnTo>
                    <a:pt x="2105" y="550"/>
                  </a:lnTo>
                  <a:lnTo>
                    <a:pt x="2097" y="554"/>
                  </a:lnTo>
                  <a:lnTo>
                    <a:pt x="2089" y="557"/>
                  </a:lnTo>
                  <a:lnTo>
                    <a:pt x="2080" y="559"/>
                  </a:lnTo>
                  <a:lnTo>
                    <a:pt x="2070" y="562"/>
                  </a:lnTo>
                  <a:lnTo>
                    <a:pt x="2061" y="562"/>
                  </a:lnTo>
                  <a:lnTo>
                    <a:pt x="2051" y="562"/>
                  </a:lnTo>
                  <a:lnTo>
                    <a:pt x="2041" y="559"/>
                  </a:lnTo>
                  <a:lnTo>
                    <a:pt x="2032" y="557"/>
                  </a:lnTo>
                  <a:lnTo>
                    <a:pt x="2023" y="554"/>
                  </a:lnTo>
                  <a:lnTo>
                    <a:pt x="2015" y="550"/>
                  </a:lnTo>
                  <a:lnTo>
                    <a:pt x="2007" y="546"/>
                  </a:lnTo>
                  <a:lnTo>
                    <a:pt x="2000" y="540"/>
                  </a:lnTo>
                  <a:lnTo>
                    <a:pt x="1993" y="534"/>
                  </a:lnTo>
                  <a:lnTo>
                    <a:pt x="1987" y="527"/>
                  </a:lnTo>
                  <a:lnTo>
                    <a:pt x="1982" y="520"/>
                  </a:lnTo>
                  <a:lnTo>
                    <a:pt x="1977" y="513"/>
                  </a:lnTo>
                  <a:lnTo>
                    <a:pt x="1973" y="504"/>
                  </a:lnTo>
                  <a:lnTo>
                    <a:pt x="1970" y="495"/>
                  </a:lnTo>
                  <a:lnTo>
                    <a:pt x="1967" y="486"/>
                  </a:lnTo>
                  <a:lnTo>
                    <a:pt x="1966" y="477"/>
                  </a:lnTo>
                  <a:lnTo>
                    <a:pt x="1966" y="467"/>
                  </a:lnTo>
                  <a:close/>
                  <a:moveTo>
                    <a:pt x="2605" y="1398"/>
                  </a:moveTo>
                  <a:lnTo>
                    <a:pt x="2605" y="1398"/>
                  </a:lnTo>
                  <a:lnTo>
                    <a:pt x="2606" y="1388"/>
                  </a:lnTo>
                  <a:lnTo>
                    <a:pt x="2607" y="1379"/>
                  </a:lnTo>
                  <a:lnTo>
                    <a:pt x="2609" y="1370"/>
                  </a:lnTo>
                  <a:lnTo>
                    <a:pt x="2612" y="1361"/>
                  </a:lnTo>
                  <a:lnTo>
                    <a:pt x="2617" y="1353"/>
                  </a:lnTo>
                  <a:lnTo>
                    <a:pt x="2621" y="1344"/>
                  </a:lnTo>
                  <a:lnTo>
                    <a:pt x="2627" y="1338"/>
                  </a:lnTo>
                  <a:lnTo>
                    <a:pt x="2632" y="1331"/>
                  </a:lnTo>
                  <a:lnTo>
                    <a:pt x="2639" y="1324"/>
                  </a:lnTo>
                  <a:lnTo>
                    <a:pt x="2647" y="1320"/>
                  </a:lnTo>
                  <a:lnTo>
                    <a:pt x="2655" y="1314"/>
                  </a:lnTo>
                  <a:lnTo>
                    <a:pt x="2662" y="1311"/>
                  </a:lnTo>
                  <a:lnTo>
                    <a:pt x="2671" y="1308"/>
                  </a:lnTo>
                  <a:lnTo>
                    <a:pt x="2680" y="1306"/>
                  </a:lnTo>
                  <a:lnTo>
                    <a:pt x="2690" y="1303"/>
                  </a:lnTo>
                  <a:lnTo>
                    <a:pt x="2699" y="1303"/>
                  </a:lnTo>
                  <a:lnTo>
                    <a:pt x="2709" y="1303"/>
                  </a:lnTo>
                  <a:lnTo>
                    <a:pt x="2719" y="1306"/>
                  </a:lnTo>
                  <a:lnTo>
                    <a:pt x="2728" y="1308"/>
                  </a:lnTo>
                  <a:lnTo>
                    <a:pt x="2736" y="1311"/>
                  </a:lnTo>
                  <a:lnTo>
                    <a:pt x="2745" y="1314"/>
                  </a:lnTo>
                  <a:lnTo>
                    <a:pt x="2753" y="1320"/>
                  </a:lnTo>
                  <a:lnTo>
                    <a:pt x="2759" y="1324"/>
                  </a:lnTo>
                  <a:lnTo>
                    <a:pt x="2767" y="1331"/>
                  </a:lnTo>
                  <a:lnTo>
                    <a:pt x="2773" y="1338"/>
                  </a:lnTo>
                  <a:lnTo>
                    <a:pt x="2778" y="1344"/>
                  </a:lnTo>
                  <a:lnTo>
                    <a:pt x="2783" y="1353"/>
                  </a:lnTo>
                  <a:lnTo>
                    <a:pt x="2787" y="1361"/>
                  </a:lnTo>
                  <a:lnTo>
                    <a:pt x="2790" y="1370"/>
                  </a:lnTo>
                  <a:lnTo>
                    <a:pt x="2793" y="1379"/>
                  </a:lnTo>
                  <a:lnTo>
                    <a:pt x="2794" y="1388"/>
                  </a:lnTo>
                  <a:lnTo>
                    <a:pt x="2794" y="1398"/>
                  </a:lnTo>
                  <a:lnTo>
                    <a:pt x="2794" y="1408"/>
                  </a:lnTo>
                  <a:lnTo>
                    <a:pt x="2793" y="1417"/>
                  </a:lnTo>
                  <a:lnTo>
                    <a:pt x="2790" y="1426"/>
                  </a:lnTo>
                  <a:lnTo>
                    <a:pt x="2787" y="1435"/>
                  </a:lnTo>
                  <a:lnTo>
                    <a:pt x="2783" y="1443"/>
                  </a:lnTo>
                  <a:lnTo>
                    <a:pt x="2778" y="1451"/>
                  </a:lnTo>
                  <a:lnTo>
                    <a:pt x="2773" y="1458"/>
                  </a:lnTo>
                  <a:lnTo>
                    <a:pt x="2767" y="1465"/>
                  </a:lnTo>
                  <a:lnTo>
                    <a:pt x="2759" y="1471"/>
                  </a:lnTo>
                  <a:lnTo>
                    <a:pt x="2753" y="1477"/>
                  </a:lnTo>
                  <a:lnTo>
                    <a:pt x="2745" y="1481"/>
                  </a:lnTo>
                  <a:lnTo>
                    <a:pt x="2736" y="1485"/>
                  </a:lnTo>
                  <a:lnTo>
                    <a:pt x="2728" y="1488"/>
                  </a:lnTo>
                  <a:lnTo>
                    <a:pt x="2719" y="1490"/>
                  </a:lnTo>
                  <a:lnTo>
                    <a:pt x="2709" y="1492"/>
                  </a:lnTo>
                  <a:lnTo>
                    <a:pt x="2699" y="1492"/>
                  </a:lnTo>
                  <a:lnTo>
                    <a:pt x="2690" y="1492"/>
                  </a:lnTo>
                  <a:lnTo>
                    <a:pt x="2680" y="1490"/>
                  </a:lnTo>
                  <a:lnTo>
                    <a:pt x="2671" y="1488"/>
                  </a:lnTo>
                  <a:lnTo>
                    <a:pt x="2662" y="1485"/>
                  </a:lnTo>
                  <a:lnTo>
                    <a:pt x="2655" y="1481"/>
                  </a:lnTo>
                  <a:lnTo>
                    <a:pt x="2647" y="1477"/>
                  </a:lnTo>
                  <a:lnTo>
                    <a:pt x="2639" y="1471"/>
                  </a:lnTo>
                  <a:lnTo>
                    <a:pt x="2632" y="1465"/>
                  </a:lnTo>
                  <a:lnTo>
                    <a:pt x="2627" y="1458"/>
                  </a:lnTo>
                  <a:lnTo>
                    <a:pt x="2621" y="1451"/>
                  </a:lnTo>
                  <a:lnTo>
                    <a:pt x="2617" y="1443"/>
                  </a:lnTo>
                  <a:lnTo>
                    <a:pt x="2612" y="1435"/>
                  </a:lnTo>
                  <a:lnTo>
                    <a:pt x="2609" y="1426"/>
                  </a:lnTo>
                  <a:lnTo>
                    <a:pt x="2607" y="1417"/>
                  </a:lnTo>
                  <a:lnTo>
                    <a:pt x="2606" y="1408"/>
                  </a:lnTo>
                  <a:lnTo>
                    <a:pt x="2605" y="1398"/>
                  </a:lnTo>
                  <a:close/>
                  <a:moveTo>
                    <a:pt x="2605" y="1713"/>
                  </a:moveTo>
                  <a:lnTo>
                    <a:pt x="2605" y="1713"/>
                  </a:lnTo>
                  <a:lnTo>
                    <a:pt x="2606" y="1703"/>
                  </a:lnTo>
                  <a:lnTo>
                    <a:pt x="2607" y="1694"/>
                  </a:lnTo>
                  <a:lnTo>
                    <a:pt x="2609" y="1685"/>
                  </a:lnTo>
                  <a:lnTo>
                    <a:pt x="2612" y="1676"/>
                  </a:lnTo>
                  <a:lnTo>
                    <a:pt x="2617" y="1668"/>
                  </a:lnTo>
                  <a:lnTo>
                    <a:pt x="2621" y="1660"/>
                  </a:lnTo>
                  <a:lnTo>
                    <a:pt x="2627" y="1653"/>
                  </a:lnTo>
                  <a:lnTo>
                    <a:pt x="2632" y="1646"/>
                  </a:lnTo>
                  <a:lnTo>
                    <a:pt x="2639" y="1640"/>
                  </a:lnTo>
                  <a:lnTo>
                    <a:pt x="2647" y="1635"/>
                  </a:lnTo>
                  <a:lnTo>
                    <a:pt x="2655" y="1629"/>
                  </a:lnTo>
                  <a:lnTo>
                    <a:pt x="2662" y="1626"/>
                  </a:lnTo>
                  <a:lnTo>
                    <a:pt x="2671" y="1623"/>
                  </a:lnTo>
                  <a:lnTo>
                    <a:pt x="2680" y="1620"/>
                  </a:lnTo>
                  <a:lnTo>
                    <a:pt x="2690" y="1619"/>
                  </a:lnTo>
                  <a:lnTo>
                    <a:pt x="2699" y="1618"/>
                  </a:lnTo>
                  <a:lnTo>
                    <a:pt x="2709" y="1619"/>
                  </a:lnTo>
                  <a:lnTo>
                    <a:pt x="2719" y="1620"/>
                  </a:lnTo>
                  <a:lnTo>
                    <a:pt x="2728" y="1623"/>
                  </a:lnTo>
                  <a:lnTo>
                    <a:pt x="2736" y="1626"/>
                  </a:lnTo>
                  <a:lnTo>
                    <a:pt x="2745" y="1629"/>
                  </a:lnTo>
                  <a:lnTo>
                    <a:pt x="2753" y="1635"/>
                  </a:lnTo>
                  <a:lnTo>
                    <a:pt x="2759" y="1640"/>
                  </a:lnTo>
                  <a:lnTo>
                    <a:pt x="2767" y="1646"/>
                  </a:lnTo>
                  <a:lnTo>
                    <a:pt x="2773" y="1653"/>
                  </a:lnTo>
                  <a:lnTo>
                    <a:pt x="2778" y="1660"/>
                  </a:lnTo>
                  <a:lnTo>
                    <a:pt x="2783" y="1668"/>
                  </a:lnTo>
                  <a:lnTo>
                    <a:pt x="2787" y="1676"/>
                  </a:lnTo>
                  <a:lnTo>
                    <a:pt x="2790" y="1685"/>
                  </a:lnTo>
                  <a:lnTo>
                    <a:pt x="2793" y="1694"/>
                  </a:lnTo>
                  <a:lnTo>
                    <a:pt x="2794" y="1703"/>
                  </a:lnTo>
                  <a:lnTo>
                    <a:pt x="2794" y="1713"/>
                  </a:lnTo>
                  <a:lnTo>
                    <a:pt x="2794" y="1723"/>
                  </a:lnTo>
                  <a:lnTo>
                    <a:pt x="2793" y="1731"/>
                  </a:lnTo>
                  <a:lnTo>
                    <a:pt x="2790" y="1740"/>
                  </a:lnTo>
                  <a:lnTo>
                    <a:pt x="2787" y="1749"/>
                  </a:lnTo>
                  <a:lnTo>
                    <a:pt x="2783" y="1758"/>
                  </a:lnTo>
                  <a:lnTo>
                    <a:pt x="2778" y="1766"/>
                  </a:lnTo>
                  <a:lnTo>
                    <a:pt x="2773" y="1773"/>
                  </a:lnTo>
                  <a:lnTo>
                    <a:pt x="2767" y="1779"/>
                  </a:lnTo>
                  <a:lnTo>
                    <a:pt x="2759" y="1786"/>
                  </a:lnTo>
                  <a:lnTo>
                    <a:pt x="2753" y="1792"/>
                  </a:lnTo>
                  <a:lnTo>
                    <a:pt x="2745" y="1796"/>
                  </a:lnTo>
                  <a:lnTo>
                    <a:pt x="2736" y="1800"/>
                  </a:lnTo>
                  <a:lnTo>
                    <a:pt x="2728" y="1803"/>
                  </a:lnTo>
                  <a:lnTo>
                    <a:pt x="2719" y="1806"/>
                  </a:lnTo>
                  <a:lnTo>
                    <a:pt x="2709" y="1807"/>
                  </a:lnTo>
                  <a:lnTo>
                    <a:pt x="2699" y="1807"/>
                  </a:lnTo>
                  <a:lnTo>
                    <a:pt x="2690" y="1807"/>
                  </a:lnTo>
                  <a:lnTo>
                    <a:pt x="2680" y="1806"/>
                  </a:lnTo>
                  <a:lnTo>
                    <a:pt x="2671" y="1803"/>
                  </a:lnTo>
                  <a:lnTo>
                    <a:pt x="2662" y="1800"/>
                  </a:lnTo>
                  <a:lnTo>
                    <a:pt x="2655" y="1796"/>
                  </a:lnTo>
                  <a:lnTo>
                    <a:pt x="2647" y="1792"/>
                  </a:lnTo>
                  <a:lnTo>
                    <a:pt x="2639" y="1786"/>
                  </a:lnTo>
                  <a:lnTo>
                    <a:pt x="2632" y="1779"/>
                  </a:lnTo>
                  <a:lnTo>
                    <a:pt x="2627" y="1773"/>
                  </a:lnTo>
                  <a:lnTo>
                    <a:pt x="2621" y="1766"/>
                  </a:lnTo>
                  <a:lnTo>
                    <a:pt x="2617" y="1758"/>
                  </a:lnTo>
                  <a:lnTo>
                    <a:pt x="2612" y="1749"/>
                  </a:lnTo>
                  <a:lnTo>
                    <a:pt x="2609" y="1740"/>
                  </a:lnTo>
                  <a:lnTo>
                    <a:pt x="2607" y="1731"/>
                  </a:lnTo>
                  <a:lnTo>
                    <a:pt x="2606" y="1723"/>
                  </a:lnTo>
                  <a:lnTo>
                    <a:pt x="2605" y="1713"/>
                  </a:lnTo>
                  <a:close/>
                  <a:moveTo>
                    <a:pt x="2605" y="2027"/>
                  </a:moveTo>
                  <a:lnTo>
                    <a:pt x="2605" y="2027"/>
                  </a:lnTo>
                  <a:lnTo>
                    <a:pt x="2606" y="2018"/>
                  </a:lnTo>
                  <a:lnTo>
                    <a:pt x="2607" y="2008"/>
                  </a:lnTo>
                  <a:lnTo>
                    <a:pt x="2609" y="2000"/>
                  </a:lnTo>
                  <a:lnTo>
                    <a:pt x="2612" y="1991"/>
                  </a:lnTo>
                  <a:lnTo>
                    <a:pt x="2617" y="1983"/>
                  </a:lnTo>
                  <a:lnTo>
                    <a:pt x="2621" y="1975"/>
                  </a:lnTo>
                  <a:lnTo>
                    <a:pt x="2627" y="1967"/>
                  </a:lnTo>
                  <a:lnTo>
                    <a:pt x="2632" y="1961"/>
                  </a:lnTo>
                  <a:lnTo>
                    <a:pt x="2639" y="1955"/>
                  </a:lnTo>
                  <a:lnTo>
                    <a:pt x="2647" y="1949"/>
                  </a:lnTo>
                  <a:lnTo>
                    <a:pt x="2655" y="1945"/>
                  </a:lnTo>
                  <a:lnTo>
                    <a:pt x="2662" y="1941"/>
                  </a:lnTo>
                  <a:lnTo>
                    <a:pt x="2671" y="1937"/>
                  </a:lnTo>
                  <a:lnTo>
                    <a:pt x="2680" y="1935"/>
                  </a:lnTo>
                  <a:lnTo>
                    <a:pt x="2690" y="1934"/>
                  </a:lnTo>
                  <a:lnTo>
                    <a:pt x="2699" y="1933"/>
                  </a:lnTo>
                  <a:lnTo>
                    <a:pt x="2709" y="1934"/>
                  </a:lnTo>
                  <a:lnTo>
                    <a:pt x="2719" y="1935"/>
                  </a:lnTo>
                  <a:lnTo>
                    <a:pt x="2728" y="1937"/>
                  </a:lnTo>
                  <a:lnTo>
                    <a:pt x="2736" y="1941"/>
                  </a:lnTo>
                  <a:lnTo>
                    <a:pt x="2745" y="1945"/>
                  </a:lnTo>
                  <a:lnTo>
                    <a:pt x="2753" y="1949"/>
                  </a:lnTo>
                  <a:lnTo>
                    <a:pt x="2759" y="1955"/>
                  </a:lnTo>
                  <a:lnTo>
                    <a:pt x="2767" y="1961"/>
                  </a:lnTo>
                  <a:lnTo>
                    <a:pt x="2773" y="1967"/>
                  </a:lnTo>
                  <a:lnTo>
                    <a:pt x="2778" y="1975"/>
                  </a:lnTo>
                  <a:lnTo>
                    <a:pt x="2783" y="1983"/>
                  </a:lnTo>
                  <a:lnTo>
                    <a:pt x="2787" y="1991"/>
                  </a:lnTo>
                  <a:lnTo>
                    <a:pt x="2790" y="2000"/>
                  </a:lnTo>
                  <a:lnTo>
                    <a:pt x="2793" y="2008"/>
                  </a:lnTo>
                  <a:lnTo>
                    <a:pt x="2794" y="2018"/>
                  </a:lnTo>
                  <a:lnTo>
                    <a:pt x="2794" y="2027"/>
                  </a:lnTo>
                  <a:lnTo>
                    <a:pt x="2794" y="2037"/>
                  </a:lnTo>
                  <a:lnTo>
                    <a:pt x="2793" y="2046"/>
                  </a:lnTo>
                  <a:lnTo>
                    <a:pt x="2790" y="2056"/>
                  </a:lnTo>
                  <a:lnTo>
                    <a:pt x="2787" y="2064"/>
                  </a:lnTo>
                  <a:lnTo>
                    <a:pt x="2783" y="2073"/>
                  </a:lnTo>
                  <a:lnTo>
                    <a:pt x="2778" y="2081"/>
                  </a:lnTo>
                  <a:lnTo>
                    <a:pt x="2773" y="2087"/>
                  </a:lnTo>
                  <a:lnTo>
                    <a:pt x="2767" y="2094"/>
                  </a:lnTo>
                  <a:lnTo>
                    <a:pt x="2759" y="2101"/>
                  </a:lnTo>
                  <a:lnTo>
                    <a:pt x="2753" y="2106"/>
                  </a:lnTo>
                  <a:lnTo>
                    <a:pt x="2745" y="2111"/>
                  </a:lnTo>
                  <a:lnTo>
                    <a:pt x="2736" y="2115"/>
                  </a:lnTo>
                  <a:lnTo>
                    <a:pt x="2728" y="2118"/>
                  </a:lnTo>
                  <a:lnTo>
                    <a:pt x="2719" y="2121"/>
                  </a:lnTo>
                  <a:lnTo>
                    <a:pt x="2709" y="2122"/>
                  </a:lnTo>
                  <a:lnTo>
                    <a:pt x="2699" y="2122"/>
                  </a:lnTo>
                  <a:lnTo>
                    <a:pt x="2690" y="2122"/>
                  </a:lnTo>
                  <a:lnTo>
                    <a:pt x="2680" y="2121"/>
                  </a:lnTo>
                  <a:lnTo>
                    <a:pt x="2671" y="2118"/>
                  </a:lnTo>
                  <a:lnTo>
                    <a:pt x="2662" y="2115"/>
                  </a:lnTo>
                  <a:lnTo>
                    <a:pt x="2655" y="2111"/>
                  </a:lnTo>
                  <a:lnTo>
                    <a:pt x="2647" y="2106"/>
                  </a:lnTo>
                  <a:lnTo>
                    <a:pt x="2639" y="2101"/>
                  </a:lnTo>
                  <a:lnTo>
                    <a:pt x="2632" y="2094"/>
                  </a:lnTo>
                  <a:lnTo>
                    <a:pt x="2627" y="2087"/>
                  </a:lnTo>
                  <a:lnTo>
                    <a:pt x="2621" y="2081"/>
                  </a:lnTo>
                  <a:lnTo>
                    <a:pt x="2617" y="2073"/>
                  </a:lnTo>
                  <a:lnTo>
                    <a:pt x="2612" y="2064"/>
                  </a:lnTo>
                  <a:lnTo>
                    <a:pt x="2609" y="2056"/>
                  </a:lnTo>
                  <a:lnTo>
                    <a:pt x="2607" y="2046"/>
                  </a:lnTo>
                  <a:lnTo>
                    <a:pt x="2606" y="2037"/>
                  </a:lnTo>
                  <a:lnTo>
                    <a:pt x="2605" y="2027"/>
                  </a:lnTo>
                  <a:close/>
                  <a:moveTo>
                    <a:pt x="2605" y="2342"/>
                  </a:moveTo>
                  <a:lnTo>
                    <a:pt x="2605" y="2342"/>
                  </a:lnTo>
                  <a:lnTo>
                    <a:pt x="2606" y="2333"/>
                  </a:lnTo>
                  <a:lnTo>
                    <a:pt x="2607" y="2323"/>
                  </a:lnTo>
                  <a:lnTo>
                    <a:pt x="2609" y="2314"/>
                  </a:lnTo>
                  <a:lnTo>
                    <a:pt x="2612" y="2305"/>
                  </a:lnTo>
                  <a:lnTo>
                    <a:pt x="2617" y="2298"/>
                  </a:lnTo>
                  <a:lnTo>
                    <a:pt x="2621" y="2290"/>
                  </a:lnTo>
                  <a:lnTo>
                    <a:pt x="2627" y="2282"/>
                  </a:lnTo>
                  <a:lnTo>
                    <a:pt x="2632" y="2275"/>
                  </a:lnTo>
                  <a:lnTo>
                    <a:pt x="2639" y="2270"/>
                  </a:lnTo>
                  <a:lnTo>
                    <a:pt x="2647" y="2264"/>
                  </a:lnTo>
                  <a:lnTo>
                    <a:pt x="2655" y="2260"/>
                  </a:lnTo>
                  <a:lnTo>
                    <a:pt x="2662" y="2255"/>
                  </a:lnTo>
                  <a:lnTo>
                    <a:pt x="2671" y="2252"/>
                  </a:lnTo>
                  <a:lnTo>
                    <a:pt x="2680" y="2250"/>
                  </a:lnTo>
                  <a:lnTo>
                    <a:pt x="2690" y="2249"/>
                  </a:lnTo>
                  <a:lnTo>
                    <a:pt x="2699" y="2247"/>
                  </a:lnTo>
                  <a:lnTo>
                    <a:pt x="2709" y="2249"/>
                  </a:lnTo>
                  <a:lnTo>
                    <a:pt x="2719" y="2250"/>
                  </a:lnTo>
                  <a:lnTo>
                    <a:pt x="2728" y="2252"/>
                  </a:lnTo>
                  <a:lnTo>
                    <a:pt x="2736" y="2255"/>
                  </a:lnTo>
                  <a:lnTo>
                    <a:pt x="2745" y="2260"/>
                  </a:lnTo>
                  <a:lnTo>
                    <a:pt x="2753" y="2264"/>
                  </a:lnTo>
                  <a:lnTo>
                    <a:pt x="2759" y="2270"/>
                  </a:lnTo>
                  <a:lnTo>
                    <a:pt x="2767" y="2275"/>
                  </a:lnTo>
                  <a:lnTo>
                    <a:pt x="2773" y="2282"/>
                  </a:lnTo>
                  <a:lnTo>
                    <a:pt x="2778" y="2290"/>
                  </a:lnTo>
                  <a:lnTo>
                    <a:pt x="2783" y="2298"/>
                  </a:lnTo>
                  <a:lnTo>
                    <a:pt x="2787" y="2305"/>
                  </a:lnTo>
                  <a:lnTo>
                    <a:pt x="2790" y="2314"/>
                  </a:lnTo>
                  <a:lnTo>
                    <a:pt x="2793" y="2323"/>
                  </a:lnTo>
                  <a:lnTo>
                    <a:pt x="2794" y="2333"/>
                  </a:lnTo>
                  <a:lnTo>
                    <a:pt x="2794" y="2342"/>
                  </a:lnTo>
                  <a:lnTo>
                    <a:pt x="2794" y="2352"/>
                  </a:lnTo>
                  <a:lnTo>
                    <a:pt x="2793" y="2362"/>
                  </a:lnTo>
                  <a:lnTo>
                    <a:pt x="2790" y="2371"/>
                  </a:lnTo>
                  <a:lnTo>
                    <a:pt x="2787" y="2380"/>
                  </a:lnTo>
                  <a:lnTo>
                    <a:pt x="2783" y="2388"/>
                  </a:lnTo>
                  <a:lnTo>
                    <a:pt x="2778" y="2395"/>
                  </a:lnTo>
                  <a:lnTo>
                    <a:pt x="2773" y="2403"/>
                  </a:lnTo>
                  <a:lnTo>
                    <a:pt x="2767" y="2410"/>
                  </a:lnTo>
                  <a:lnTo>
                    <a:pt x="2759" y="2415"/>
                  </a:lnTo>
                  <a:lnTo>
                    <a:pt x="2753" y="2421"/>
                  </a:lnTo>
                  <a:lnTo>
                    <a:pt x="2745" y="2425"/>
                  </a:lnTo>
                  <a:lnTo>
                    <a:pt x="2736" y="2430"/>
                  </a:lnTo>
                  <a:lnTo>
                    <a:pt x="2728" y="2433"/>
                  </a:lnTo>
                  <a:lnTo>
                    <a:pt x="2719" y="2435"/>
                  </a:lnTo>
                  <a:lnTo>
                    <a:pt x="2709" y="2437"/>
                  </a:lnTo>
                  <a:lnTo>
                    <a:pt x="2699" y="2438"/>
                  </a:lnTo>
                  <a:lnTo>
                    <a:pt x="2690" y="2437"/>
                  </a:lnTo>
                  <a:lnTo>
                    <a:pt x="2680" y="2435"/>
                  </a:lnTo>
                  <a:lnTo>
                    <a:pt x="2671" y="2433"/>
                  </a:lnTo>
                  <a:lnTo>
                    <a:pt x="2662" y="2430"/>
                  </a:lnTo>
                  <a:lnTo>
                    <a:pt x="2655" y="2425"/>
                  </a:lnTo>
                  <a:lnTo>
                    <a:pt x="2647" y="2421"/>
                  </a:lnTo>
                  <a:lnTo>
                    <a:pt x="2639" y="2415"/>
                  </a:lnTo>
                  <a:lnTo>
                    <a:pt x="2632" y="2410"/>
                  </a:lnTo>
                  <a:lnTo>
                    <a:pt x="2627" y="2403"/>
                  </a:lnTo>
                  <a:lnTo>
                    <a:pt x="2621" y="2395"/>
                  </a:lnTo>
                  <a:lnTo>
                    <a:pt x="2617" y="2388"/>
                  </a:lnTo>
                  <a:lnTo>
                    <a:pt x="2612" y="2380"/>
                  </a:lnTo>
                  <a:lnTo>
                    <a:pt x="2609" y="2371"/>
                  </a:lnTo>
                  <a:lnTo>
                    <a:pt x="2607" y="2362"/>
                  </a:lnTo>
                  <a:lnTo>
                    <a:pt x="2606" y="2352"/>
                  </a:lnTo>
                  <a:lnTo>
                    <a:pt x="2605" y="2342"/>
                  </a:lnTo>
                  <a:close/>
                  <a:moveTo>
                    <a:pt x="2605" y="2658"/>
                  </a:moveTo>
                  <a:lnTo>
                    <a:pt x="2605" y="2658"/>
                  </a:lnTo>
                  <a:lnTo>
                    <a:pt x="2606" y="2648"/>
                  </a:lnTo>
                  <a:lnTo>
                    <a:pt x="2607" y="2638"/>
                  </a:lnTo>
                  <a:lnTo>
                    <a:pt x="2609" y="2629"/>
                  </a:lnTo>
                  <a:lnTo>
                    <a:pt x="2612" y="2621"/>
                  </a:lnTo>
                  <a:lnTo>
                    <a:pt x="2617" y="2612"/>
                  </a:lnTo>
                  <a:lnTo>
                    <a:pt x="2621" y="2604"/>
                  </a:lnTo>
                  <a:lnTo>
                    <a:pt x="2627" y="2598"/>
                  </a:lnTo>
                  <a:lnTo>
                    <a:pt x="2632" y="2590"/>
                  </a:lnTo>
                  <a:lnTo>
                    <a:pt x="2639" y="2584"/>
                  </a:lnTo>
                  <a:lnTo>
                    <a:pt x="2647" y="2579"/>
                  </a:lnTo>
                  <a:lnTo>
                    <a:pt x="2655" y="2574"/>
                  </a:lnTo>
                  <a:lnTo>
                    <a:pt x="2662" y="2570"/>
                  </a:lnTo>
                  <a:lnTo>
                    <a:pt x="2671" y="2567"/>
                  </a:lnTo>
                  <a:lnTo>
                    <a:pt x="2680" y="2564"/>
                  </a:lnTo>
                  <a:lnTo>
                    <a:pt x="2690" y="2563"/>
                  </a:lnTo>
                  <a:lnTo>
                    <a:pt x="2699" y="2563"/>
                  </a:lnTo>
                  <a:lnTo>
                    <a:pt x="2709" y="2563"/>
                  </a:lnTo>
                  <a:lnTo>
                    <a:pt x="2719" y="2564"/>
                  </a:lnTo>
                  <a:lnTo>
                    <a:pt x="2728" y="2567"/>
                  </a:lnTo>
                  <a:lnTo>
                    <a:pt x="2736" y="2570"/>
                  </a:lnTo>
                  <a:lnTo>
                    <a:pt x="2745" y="2574"/>
                  </a:lnTo>
                  <a:lnTo>
                    <a:pt x="2753" y="2579"/>
                  </a:lnTo>
                  <a:lnTo>
                    <a:pt x="2759" y="2584"/>
                  </a:lnTo>
                  <a:lnTo>
                    <a:pt x="2767" y="2590"/>
                  </a:lnTo>
                  <a:lnTo>
                    <a:pt x="2773" y="2598"/>
                  </a:lnTo>
                  <a:lnTo>
                    <a:pt x="2778" y="2604"/>
                  </a:lnTo>
                  <a:lnTo>
                    <a:pt x="2783" y="2612"/>
                  </a:lnTo>
                  <a:lnTo>
                    <a:pt x="2787" y="2621"/>
                  </a:lnTo>
                  <a:lnTo>
                    <a:pt x="2790" y="2629"/>
                  </a:lnTo>
                  <a:lnTo>
                    <a:pt x="2793" y="2638"/>
                  </a:lnTo>
                  <a:lnTo>
                    <a:pt x="2794" y="2648"/>
                  </a:lnTo>
                  <a:lnTo>
                    <a:pt x="2794" y="2658"/>
                  </a:lnTo>
                  <a:lnTo>
                    <a:pt x="2794" y="2667"/>
                  </a:lnTo>
                  <a:lnTo>
                    <a:pt x="2793" y="2677"/>
                  </a:lnTo>
                  <a:lnTo>
                    <a:pt x="2790" y="2686"/>
                  </a:lnTo>
                  <a:lnTo>
                    <a:pt x="2787" y="2695"/>
                  </a:lnTo>
                  <a:lnTo>
                    <a:pt x="2783" y="2702"/>
                  </a:lnTo>
                  <a:lnTo>
                    <a:pt x="2778" y="2710"/>
                  </a:lnTo>
                  <a:lnTo>
                    <a:pt x="2773" y="2718"/>
                  </a:lnTo>
                  <a:lnTo>
                    <a:pt x="2767" y="2725"/>
                  </a:lnTo>
                  <a:lnTo>
                    <a:pt x="2759" y="2730"/>
                  </a:lnTo>
                  <a:lnTo>
                    <a:pt x="2753" y="2736"/>
                  </a:lnTo>
                  <a:lnTo>
                    <a:pt x="2745" y="2740"/>
                  </a:lnTo>
                  <a:lnTo>
                    <a:pt x="2736" y="2745"/>
                  </a:lnTo>
                  <a:lnTo>
                    <a:pt x="2728" y="2748"/>
                  </a:lnTo>
                  <a:lnTo>
                    <a:pt x="2719" y="2750"/>
                  </a:lnTo>
                  <a:lnTo>
                    <a:pt x="2709" y="2751"/>
                  </a:lnTo>
                  <a:lnTo>
                    <a:pt x="2699" y="2752"/>
                  </a:lnTo>
                  <a:lnTo>
                    <a:pt x="2690" y="2751"/>
                  </a:lnTo>
                  <a:lnTo>
                    <a:pt x="2680" y="2750"/>
                  </a:lnTo>
                  <a:lnTo>
                    <a:pt x="2671" y="2748"/>
                  </a:lnTo>
                  <a:lnTo>
                    <a:pt x="2662" y="2745"/>
                  </a:lnTo>
                  <a:lnTo>
                    <a:pt x="2655" y="2740"/>
                  </a:lnTo>
                  <a:lnTo>
                    <a:pt x="2647" y="2736"/>
                  </a:lnTo>
                  <a:lnTo>
                    <a:pt x="2639" y="2730"/>
                  </a:lnTo>
                  <a:lnTo>
                    <a:pt x="2632" y="2725"/>
                  </a:lnTo>
                  <a:lnTo>
                    <a:pt x="2627" y="2718"/>
                  </a:lnTo>
                  <a:lnTo>
                    <a:pt x="2621" y="2710"/>
                  </a:lnTo>
                  <a:lnTo>
                    <a:pt x="2617" y="2702"/>
                  </a:lnTo>
                  <a:lnTo>
                    <a:pt x="2612" y="2695"/>
                  </a:lnTo>
                  <a:lnTo>
                    <a:pt x="2609" y="2686"/>
                  </a:lnTo>
                  <a:lnTo>
                    <a:pt x="2607" y="2677"/>
                  </a:lnTo>
                  <a:lnTo>
                    <a:pt x="2606" y="2667"/>
                  </a:lnTo>
                  <a:lnTo>
                    <a:pt x="2605" y="2658"/>
                  </a:lnTo>
                  <a:close/>
                  <a:moveTo>
                    <a:pt x="2605" y="2973"/>
                  </a:moveTo>
                  <a:lnTo>
                    <a:pt x="2605" y="2973"/>
                  </a:lnTo>
                  <a:lnTo>
                    <a:pt x="2606" y="2963"/>
                  </a:lnTo>
                  <a:lnTo>
                    <a:pt x="2607" y="2954"/>
                  </a:lnTo>
                  <a:lnTo>
                    <a:pt x="2609" y="2944"/>
                  </a:lnTo>
                  <a:lnTo>
                    <a:pt x="2612" y="2936"/>
                  </a:lnTo>
                  <a:lnTo>
                    <a:pt x="2617" y="2927"/>
                  </a:lnTo>
                  <a:lnTo>
                    <a:pt x="2621" y="2919"/>
                  </a:lnTo>
                  <a:lnTo>
                    <a:pt x="2627" y="2913"/>
                  </a:lnTo>
                  <a:lnTo>
                    <a:pt x="2632" y="2906"/>
                  </a:lnTo>
                  <a:lnTo>
                    <a:pt x="2639" y="2899"/>
                  </a:lnTo>
                  <a:lnTo>
                    <a:pt x="2647" y="2894"/>
                  </a:lnTo>
                  <a:lnTo>
                    <a:pt x="2655" y="2889"/>
                  </a:lnTo>
                  <a:lnTo>
                    <a:pt x="2662" y="2885"/>
                  </a:lnTo>
                  <a:lnTo>
                    <a:pt x="2671" y="2882"/>
                  </a:lnTo>
                  <a:lnTo>
                    <a:pt x="2680" y="2879"/>
                  </a:lnTo>
                  <a:lnTo>
                    <a:pt x="2690" y="2878"/>
                  </a:lnTo>
                  <a:lnTo>
                    <a:pt x="2699" y="2878"/>
                  </a:lnTo>
                  <a:lnTo>
                    <a:pt x="2709" y="2878"/>
                  </a:lnTo>
                  <a:lnTo>
                    <a:pt x="2719" y="2879"/>
                  </a:lnTo>
                  <a:lnTo>
                    <a:pt x="2728" y="2882"/>
                  </a:lnTo>
                  <a:lnTo>
                    <a:pt x="2736" y="2885"/>
                  </a:lnTo>
                  <a:lnTo>
                    <a:pt x="2745" y="2889"/>
                  </a:lnTo>
                  <a:lnTo>
                    <a:pt x="2753" y="2894"/>
                  </a:lnTo>
                  <a:lnTo>
                    <a:pt x="2759" y="2899"/>
                  </a:lnTo>
                  <a:lnTo>
                    <a:pt x="2767" y="2906"/>
                  </a:lnTo>
                  <a:lnTo>
                    <a:pt x="2773" y="2913"/>
                  </a:lnTo>
                  <a:lnTo>
                    <a:pt x="2778" y="2919"/>
                  </a:lnTo>
                  <a:lnTo>
                    <a:pt x="2783" y="2927"/>
                  </a:lnTo>
                  <a:lnTo>
                    <a:pt x="2787" y="2936"/>
                  </a:lnTo>
                  <a:lnTo>
                    <a:pt x="2790" y="2944"/>
                  </a:lnTo>
                  <a:lnTo>
                    <a:pt x="2793" y="2954"/>
                  </a:lnTo>
                  <a:lnTo>
                    <a:pt x="2794" y="2963"/>
                  </a:lnTo>
                  <a:lnTo>
                    <a:pt x="2794" y="2973"/>
                  </a:lnTo>
                  <a:lnTo>
                    <a:pt x="2794" y="2981"/>
                  </a:lnTo>
                  <a:lnTo>
                    <a:pt x="2793" y="2991"/>
                  </a:lnTo>
                  <a:lnTo>
                    <a:pt x="2790" y="3000"/>
                  </a:lnTo>
                  <a:lnTo>
                    <a:pt x="2787" y="3009"/>
                  </a:lnTo>
                  <a:lnTo>
                    <a:pt x="2783" y="3017"/>
                  </a:lnTo>
                  <a:lnTo>
                    <a:pt x="2778" y="3025"/>
                  </a:lnTo>
                  <a:lnTo>
                    <a:pt x="2773" y="3033"/>
                  </a:lnTo>
                  <a:lnTo>
                    <a:pt x="2767" y="3039"/>
                  </a:lnTo>
                  <a:lnTo>
                    <a:pt x="2759" y="3045"/>
                  </a:lnTo>
                  <a:lnTo>
                    <a:pt x="2753" y="3050"/>
                  </a:lnTo>
                  <a:lnTo>
                    <a:pt x="2745" y="3056"/>
                  </a:lnTo>
                  <a:lnTo>
                    <a:pt x="2736" y="3059"/>
                  </a:lnTo>
                  <a:lnTo>
                    <a:pt x="2728" y="3063"/>
                  </a:lnTo>
                  <a:lnTo>
                    <a:pt x="2719" y="3065"/>
                  </a:lnTo>
                  <a:lnTo>
                    <a:pt x="2709" y="3066"/>
                  </a:lnTo>
                  <a:lnTo>
                    <a:pt x="2699" y="3067"/>
                  </a:lnTo>
                  <a:lnTo>
                    <a:pt x="2690" y="3066"/>
                  </a:lnTo>
                  <a:lnTo>
                    <a:pt x="2680" y="3065"/>
                  </a:lnTo>
                  <a:lnTo>
                    <a:pt x="2671" y="3063"/>
                  </a:lnTo>
                  <a:lnTo>
                    <a:pt x="2662" y="3059"/>
                  </a:lnTo>
                  <a:lnTo>
                    <a:pt x="2655" y="3056"/>
                  </a:lnTo>
                  <a:lnTo>
                    <a:pt x="2647" y="3050"/>
                  </a:lnTo>
                  <a:lnTo>
                    <a:pt x="2639" y="3045"/>
                  </a:lnTo>
                  <a:lnTo>
                    <a:pt x="2632" y="3039"/>
                  </a:lnTo>
                  <a:lnTo>
                    <a:pt x="2627" y="3033"/>
                  </a:lnTo>
                  <a:lnTo>
                    <a:pt x="2621" y="3025"/>
                  </a:lnTo>
                  <a:lnTo>
                    <a:pt x="2617" y="3017"/>
                  </a:lnTo>
                  <a:lnTo>
                    <a:pt x="2612" y="3009"/>
                  </a:lnTo>
                  <a:lnTo>
                    <a:pt x="2609" y="3000"/>
                  </a:lnTo>
                  <a:lnTo>
                    <a:pt x="2607" y="2991"/>
                  </a:lnTo>
                  <a:lnTo>
                    <a:pt x="2606" y="2981"/>
                  </a:lnTo>
                  <a:lnTo>
                    <a:pt x="2605" y="2973"/>
                  </a:lnTo>
                  <a:close/>
                  <a:moveTo>
                    <a:pt x="2605" y="3287"/>
                  </a:moveTo>
                  <a:lnTo>
                    <a:pt x="2605" y="3287"/>
                  </a:lnTo>
                  <a:lnTo>
                    <a:pt x="2606" y="3277"/>
                  </a:lnTo>
                  <a:lnTo>
                    <a:pt x="2607" y="3268"/>
                  </a:lnTo>
                  <a:lnTo>
                    <a:pt x="2609" y="3259"/>
                  </a:lnTo>
                  <a:lnTo>
                    <a:pt x="2612" y="3251"/>
                  </a:lnTo>
                  <a:lnTo>
                    <a:pt x="2617" y="3242"/>
                  </a:lnTo>
                  <a:lnTo>
                    <a:pt x="2621" y="3234"/>
                  </a:lnTo>
                  <a:lnTo>
                    <a:pt x="2627" y="3227"/>
                  </a:lnTo>
                  <a:lnTo>
                    <a:pt x="2632" y="3221"/>
                  </a:lnTo>
                  <a:lnTo>
                    <a:pt x="2639" y="3214"/>
                  </a:lnTo>
                  <a:lnTo>
                    <a:pt x="2647" y="3208"/>
                  </a:lnTo>
                  <a:lnTo>
                    <a:pt x="2655" y="3204"/>
                  </a:lnTo>
                  <a:lnTo>
                    <a:pt x="2662" y="3201"/>
                  </a:lnTo>
                  <a:lnTo>
                    <a:pt x="2671" y="3197"/>
                  </a:lnTo>
                  <a:lnTo>
                    <a:pt x="2680" y="3195"/>
                  </a:lnTo>
                  <a:lnTo>
                    <a:pt x="2690" y="3193"/>
                  </a:lnTo>
                  <a:lnTo>
                    <a:pt x="2699" y="3193"/>
                  </a:lnTo>
                  <a:lnTo>
                    <a:pt x="2709" y="3193"/>
                  </a:lnTo>
                  <a:lnTo>
                    <a:pt x="2719" y="3195"/>
                  </a:lnTo>
                  <a:lnTo>
                    <a:pt x="2728" y="3197"/>
                  </a:lnTo>
                  <a:lnTo>
                    <a:pt x="2736" y="3201"/>
                  </a:lnTo>
                  <a:lnTo>
                    <a:pt x="2745" y="3204"/>
                  </a:lnTo>
                  <a:lnTo>
                    <a:pt x="2753" y="3208"/>
                  </a:lnTo>
                  <a:lnTo>
                    <a:pt x="2759" y="3214"/>
                  </a:lnTo>
                  <a:lnTo>
                    <a:pt x="2767" y="3221"/>
                  </a:lnTo>
                  <a:lnTo>
                    <a:pt x="2773" y="3227"/>
                  </a:lnTo>
                  <a:lnTo>
                    <a:pt x="2778" y="3234"/>
                  </a:lnTo>
                  <a:lnTo>
                    <a:pt x="2783" y="3242"/>
                  </a:lnTo>
                  <a:lnTo>
                    <a:pt x="2787" y="3251"/>
                  </a:lnTo>
                  <a:lnTo>
                    <a:pt x="2790" y="3259"/>
                  </a:lnTo>
                  <a:lnTo>
                    <a:pt x="2793" y="3268"/>
                  </a:lnTo>
                  <a:lnTo>
                    <a:pt x="2794" y="3277"/>
                  </a:lnTo>
                  <a:lnTo>
                    <a:pt x="2794" y="3287"/>
                  </a:lnTo>
                  <a:lnTo>
                    <a:pt x="2794" y="3297"/>
                  </a:lnTo>
                  <a:lnTo>
                    <a:pt x="2793" y="3306"/>
                  </a:lnTo>
                  <a:lnTo>
                    <a:pt x="2790" y="3315"/>
                  </a:lnTo>
                  <a:lnTo>
                    <a:pt x="2787" y="3324"/>
                  </a:lnTo>
                  <a:lnTo>
                    <a:pt x="2783" y="3332"/>
                  </a:lnTo>
                  <a:lnTo>
                    <a:pt x="2778" y="3340"/>
                  </a:lnTo>
                  <a:lnTo>
                    <a:pt x="2773" y="3347"/>
                  </a:lnTo>
                  <a:lnTo>
                    <a:pt x="2767" y="3354"/>
                  </a:lnTo>
                  <a:lnTo>
                    <a:pt x="2759" y="3361"/>
                  </a:lnTo>
                  <a:lnTo>
                    <a:pt x="2753" y="3365"/>
                  </a:lnTo>
                  <a:lnTo>
                    <a:pt x="2745" y="3371"/>
                  </a:lnTo>
                  <a:lnTo>
                    <a:pt x="2736" y="3374"/>
                  </a:lnTo>
                  <a:lnTo>
                    <a:pt x="2728" y="3377"/>
                  </a:lnTo>
                  <a:lnTo>
                    <a:pt x="2719" y="3380"/>
                  </a:lnTo>
                  <a:lnTo>
                    <a:pt x="2709" y="3382"/>
                  </a:lnTo>
                  <a:lnTo>
                    <a:pt x="2699" y="3382"/>
                  </a:lnTo>
                  <a:lnTo>
                    <a:pt x="2690" y="3382"/>
                  </a:lnTo>
                  <a:lnTo>
                    <a:pt x="2680" y="3380"/>
                  </a:lnTo>
                  <a:lnTo>
                    <a:pt x="2671" y="3377"/>
                  </a:lnTo>
                  <a:lnTo>
                    <a:pt x="2662" y="3374"/>
                  </a:lnTo>
                  <a:lnTo>
                    <a:pt x="2655" y="3371"/>
                  </a:lnTo>
                  <a:lnTo>
                    <a:pt x="2647" y="3365"/>
                  </a:lnTo>
                  <a:lnTo>
                    <a:pt x="2639" y="3361"/>
                  </a:lnTo>
                  <a:lnTo>
                    <a:pt x="2632" y="3354"/>
                  </a:lnTo>
                  <a:lnTo>
                    <a:pt x="2627" y="3347"/>
                  </a:lnTo>
                  <a:lnTo>
                    <a:pt x="2621" y="3340"/>
                  </a:lnTo>
                  <a:lnTo>
                    <a:pt x="2617" y="3332"/>
                  </a:lnTo>
                  <a:lnTo>
                    <a:pt x="2612" y="3324"/>
                  </a:lnTo>
                  <a:lnTo>
                    <a:pt x="2609" y="3315"/>
                  </a:lnTo>
                  <a:lnTo>
                    <a:pt x="2607" y="3306"/>
                  </a:lnTo>
                  <a:lnTo>
                    <a:pt x="2606" y="3297"/>
                  </a:lnTo>
                  <a:lnTo>
                    <a:pt x="2605" y="3287"/>
                  </a:lnTo>
                  <a:close/>
                  <a:moveTo>
                    <a:pt x="2605" y="3602"/>
                  </a:moveTo>
                  <a:lnTo>
                    <a:pt x="2605" y="3602"/>
                  </a:lnTo>
                  <a:lnTo>
                    <a:pt x="2606" y="3592"/>
                  </a:lnTo>
                  <a:lnTo>
                    <a:pt x="2607" y="3583"/>
                  </a:lnTo>
                  <a:lnTo>
                    <a:pt x="2609" y="3574"/>
                  </a:lnTo>
                  <a:lnTo>
                    <a:pt x="2612" y="3565"/>
                  </a:lnTo>
                  <a:lnTo>
                    <a:pt x="2617" y="3558"/>
                  </a:lnTo>
                  <a:lnTo>
                    <a:pt x="2621" y="3550"/>
                  </a:lnTo>
                  <a:lnTo>
                    <a:pt x="2627" y="3542"/>
                  </a:lnTo>
                  <a:lnTo>
                    <a:pt x="2632" y="3535"/>
                  </a:lnTo>
                  <a:lnTo>
                    <a:pt x="2639" y="3529"/>
                  </a:lnTo>
                  <a:lnTo>
                    <a:pt x="2647" y="3524"/>
                  </a:lnTo>
                  <a:lnTo>
                    <a:pt x="2655" y="3519"/>
                  </a:lnTo>
                  <a:lnTo>
                    <a:pt x="2662" y="3515"/>
                  </a:lnTo>
                  <a:lnTo>
                    <a:pt x="2671" y="3512"/>
                  </a:lnTo>
                  <a:lnTo>
                    <a:pt x="2680" y="3510"/>
                  </a:lnTo>
                  <a:lnTo>
                    <a:pt x="2690" y="3507"/>
                  </a:lnTo>
                  <a:lnTo>
                    <a:pt x="2699" y="3507"/>
                  </a:lnTo>
                  <a:lnTo>
                    <a:pt x="2709" y="3507"/>
                  </a:lnTo>
                  <a:lnTo>
                    <a:pt x="2719" y="3510"/>
                  </a:lnTo>
                  <a:lnTo>
                    <a:pt x="2728" y="3512"/>
                  </a:lnTo>
                  <a:lnTo>
                    <a:pt x="2736" y="3515"/>
                  </a:lnTo>
                  <a:lnTo>
                    <a:pt x="2745" y="3519"/>
                  </a:lnTo>
                  <a:lnTo>
                    <a:pt x="2753" y="3524"/>
                  </a:lnTo>
                  <a:lnTo>
                    <a:pt x="2759" y="3529"/>
                  </a:lnTo>
                  <a:lnTo>
                    <a:pt x="2767" y="3535"/>
                  </a:lnTo>
                  <a:lnTo>
                    <a:pt x="2773" y="3542"/>
                  </a:lnTo>
                  <a:lnTo>
                    <a:pt x="2778" y="3550"/>
                  </a:lnTo>
                  <a:lnTo>
                    <a:pt x="2783" y="3558"/>
                  </a:lnTo>
                  <a:lnTo>
                    <a:pt x="2787" y="3565"/>
                  </a:lnTo>
                  <a:lnTo>
                    <a:pt x="2790" y="3574"/>
                  </a:lnTo>
                  <a:lnTo>
                    <a:pt x="2793" y="3583"/>
                  </a:lnTo>
                  <a:lnTo>
                    <a:pt x="2794" y="3592"/>
                  </a:lnTo>
                  <a:lnTo>
                    <a:pt x="2794" y="3602"/>
                  </a:lnTo>
                  <a:lnTo>
                    <a:pt x="2794" y="3612"/>
                  </a:lnTo>
                  <a:lnTo>
                    <a:pt x="2793" y="3621"/>
                  </a:lnTo>
                  <a:lnTo>
                    <a:pt x="2790" y="3630"/>
                  </a:lnTo>
                  <a:lnTo>
                    <a:pt x="2787" y="3639"/>
                  </a:lnTo>
                  <a:lnTo>
                    <a:pt x="2783" y="3648"/>
                  </a:lnTo>
                  <a:lnTo>
                    <a:pt x="2778" y="3655"/>
                  </a:lnTo>
                  <a:lnTo>
                    <a:pt x="2773" y="3662"/>
                  </a:lnTo>
                  <a:lnTo>
                    <a:pt x="2767" y="3669"/>
                  </a:lnTo>
                  <a:lnTo>
                    <a:pt x="2759" y="3675"/>
                  </a:lnTo>
                  <a:lnTo>
                    <a:pt x="2753" y="3681"/>
                  </a:lnTo>
                  <a:lnTo>
                    <a:pt x="2745" y="3685"/>
                  </a:lnTo>
                  <a:lnTo>
                    <a:pt x="2736" y="3689"/>
                  </a:lnTo>
                  <a:lnTo>
                    <a:pt x="2728" y="3692"/>
                  </a:lnTo>
                  <a:lnTo>
                    <a:pt x="2719" y="3694"/>
                  </a:lnTo>
                  <a:lnTo>
                    <a:pt x="2709" y="3697"/>
                  </a:lnTo>
                  <a:lnTo>
                    <a:pt x="2699" y="3697"/>
                  </a:lnTo>
                  <a:lnTo>
                    <a:pt x="2690" y="3697"/>
                  </a:lnTo>
                  <a:lnTo>
                    <a:pt x="2680" y="3694"/>
                  </a:lnTo>
                  <a:lnTo>
                    <a:pt x="2671" y="3692"/>
                  </a:lnTo>
                  <a:lnTo>
                    <a:pt x="2662" y="3689"/>
                  </a:lnTo>
                  <a:lnTo>
                    <a:pt x="2655" y="3685"/>
                  </a:lnTo>
                  <a:lnTo>
                    <a:pt x="2647" y="3681"/>
                  </a:lnTo>
                  <a:lnTo>
                    <a:pt x="2639" y="3675"/>
                  </a:lnTo>
                  <a:lnTo>
                    <a:pt x="2632" y="3669"/>
                  </a:lnTo>
                  <a:lnTo>
                    <a:pt x="2627" y="3662"/>
                  </a:lnTo>
                  <a:lnTo>
                    <a:pt x="2621" y="3655"/>
                  </a:lnTo>
                  <a:lnTo>
                    <a:pt x="2617" y="3648"/>
                  </a:lnTo>
                  <a:lnTo>
                    <a:pt x="2612" y="3639"/>
                  </a:lnTo>
                  <a:lnTo>
                    <a:pt x="2609" y="3630"/>
                  </a:lnTo>
                  <a:lnTo>
                    <a:pt x="2607" y="3621"/>
                  </a:lnTo>
                  <a:lnTo>
                    <a:pt x="2606" y="3612"/>
                  </a:lnTo>
                  <a:lnTo>
                    <a:pt x="2605" y="3602"/>
                  </a:lnTo>
                  <a:close/>
                  <a:moveTo>
                    <a:pt x="2605" y="3917"/>
                  </a:moveTo>
                  <a:lnTo>
                    <a:pt x="2605" y="3917"/>
                  </a:lnTo>
                  <a:lnTo>
                    <a:pt x="2606" y="3908"/>
                  </a:lnTo>
                  <a:lnTo>
                    <a:pt x="2607" y="3898"/>
                  </a:lnTo>
                  <a:lnTo>
                    <a:pt x="2609" y="3889"/>
                  </a:lnTo>
                  <a:lnTo>
                    <a:pt x="2612" y="3880"/>
                  </a:lnTo>
                  <a:lnTo>
                    <a:pt x="2617" y="3872"/>
                  </a:lnTo>
                  <a:lnTo>
                    <a:pt x="2621" y="3864"/>
                  </a:lnTo>
                  <a:lnTo>
                    <a:pt x="2627" y="3857"/>
                  </a:lnTo>
                  <a:lnTo>
                    <a:pt x="2632" y="3850"/>
                  </a:lnTo>
                  <a:lnTo>
                    <a:pt x="2639" y="3844"/>
                  </a:lnTo>
                  <a:lnTo>
                    <a:pt x="2647" y="3839"/>
                  </a:lnTo>
                  <a:lnTo>
                    <a:pt x="2655" y="3833"/>
                  </a:lnTo>
                  <a:lnTo>
                    <a:pt x="2662" y="3830"/>
                  </a:lnTo>
                  <a:lnTo>
                    <a:pt x="2671" y="3827"/>
                  </a:lnTo>
                  <a:lnTo>
                    <a:pt x="2680" y="3824"/>
                  </a:lnTo>
                  <a:lnTo>
                    <a:pt x="2690" y="3823"/>
                  </a:lnTo>
                  <a:lnTo>
                    <a:pt x="2699" y="3822"/>
                  </a:lnTo>
                  <a:lnTo>
                    <a:pt x="2709" y="3823"/>
                  </a:lnTo>
                  <a:lnTo>
                    <a:pt x="2719" y="3824"/>
                  </a:lnTo>
                  <a:lnTo>
                    <a:pt x="2728" y="3827"/>
                  </a:lnTo>
                  <a:lnTo>
                    <a:pt x="2736" y="3830"/>
                  </a:lnTo>
                  <a:lnTo>
                    <a:pt x="2745" y="3833"/>
                  </a:lnTo>
                  <a:lnTo>
                    <a:pt x="2753" y="3839"/>
                  </a:lnTo>
                  <a:lnTo>
                    <a:pt x="2759" y="3844"/>
                  </a:lnTo>
                  <a:lnTo>
                    <a:pt x="2767" y="3850"/>
                  </a:lnTo>
                  <a:lnTo>
                    <a:pt x="2773" y="3857"/>
                  </a:lnTo>
                  <a:lnTo>
                    <a:pt x="2778" y="3864"/>
                  </a:lnTo>
                  <a:lnTo>
                    <a:pt x="2783" y="3872"/>
                  </a:lnTo>
                  <a:lnTo>
                    <a:pt x="2787" y="3880"/>
                  </a:lnTo>
                  <a:lnTo>
                    <a:pt x="2790" y="3889"/>
                  </a:lnTo>
                  <a:lnTo>
                    <a:pt x="2793" y="3898"/>
                  </a:lnTo>
                  <a:lnTo>
                    <a:pt x="2794" y="3908"/>
                  </a:lnTo>
                  <a:lnTo>
                    <a:pt x="2794" y="3917"/>
                  </a:lnTo>
                  <a:lnTo>
                    <a:pt x="2794" y="3927"/>
                  </a:lnTo>
                  <a:lnTo>
                    <a:pt x="2793" y="3936"/>
                  </a:lnTo>
                  <a:lnTo>
                    <a:pt x="2790" y="3945"/>
                  </a:lnTo>
                  <a:lnTo>
                    <a:pt x="2787" y="3953"/>
                  </a:lnTo>
                  <a:lnTo>
                    <a:pt x="2783" y="3962"/>
                  </a:lnTo>
                  <a:lnTo>
                    <a:pt x="2778" y="3970"/>
                  </a:lnTo>
                  <a:lnTo>
                    <a:pt x="2773" y="3977"/>
                  </a:lnTo>
                  <a:lnTo>
                    <a:pt x="2767" y="3983"/>
                  </a:lnTo>
                  <a:lnTo>
                    <a:pt x="2759" y="3990"/>
                  </a:lnTo>
                  <a:lnTo>
                    <a:pt x="2753" y="3996"/>
                  </a:lnTo>
                  <a:lnTo>
                    <a:pt x="2745" y="4000"/>
                  </a:lnTo>
                  <a:lnTo>
                    <a:pt x="2736" y="4005"/>
                  </a:lnTo>
                  <a:lnTo>
                    <a:pt x="2728" y="4007"/>
                  </a:lnTo>
                  <a:lnTo>
                    <a:pt x="2719" y="4010"/>
                  </a:lnTo>
                  <a:lnTo>
                    <a:pt x="2709" y="4011"/>
                  </a:lnTo>
                  <a:lnTo>
                    <a:pt x="2699" y="4011"/>
                  </a:lnTo>
                  <a:lnTo>
                    <a:pt x="2690" y="4011"/>
                  </a:lnTo>
                  <a:lnTo>
                    <a:pt x="2680" y="4010"/>
                  </a:lnTo>
                  <a:lnTo>
                    <a:pt x="2671" y="4007"/>
                  </a:lnTo>
                  <a:lnTo>
                    <a:pt x="2662" y="4005"/>
                  </a:lnTo>
                  <a:lnTo>
                    <a:pt x="2655" y="4000"/>
                  </a:lnTo>
                  <a:lnTo>
                    <a:pt x="2647" y="3996"/>
                  </a:lnTo>
                  <a:lnTo>
                    <a:pt x="2639" y="3990"/>
                  </a:lnTo>
                  <a:lnTo>
                    <a:pt x="2632" y="3983"/>
                  </a:lnTo>
                  <a:lnTo>
                    <a:pt x="2627" y="3977"/>
                  </a:lnTo>
                  <a:lnTo>
                    <a:pt x="2621" y="3970"/>
                  </a:lnTo>
                  <a:lnTo>
                    <a:pt x="2617" y="3962"/>
                  </a:lnTo>
                  <a:lnTo>
                    <a:pt x="2612" y="3953"/>
                  </a:lnTo>
                  <a:lnTo>
                    <a:pt x="2609" y="3945"/>
                  </a:lnTo>
                  <a:lnTo>
                    <a:pt x="2607" y="3936"/>
                  </a:lnTo>
                  <a:lnTo>
                    <a:pt x="2606" y="3927"/>
                  </a:lnTo>
                  <a:lnTo>
                    <a:pt x="2605" y="3917"/>
                  </a:lnTo>
                  <a:close/>
                  <a:moveTo>
                    <a:pt x="1346" y="3917"/>
                  </a:moveTo>
                  <a:lnTo>
                    <a:pt x="1346" y="3917"/>
                  </a:lnTo>
                  <a:lnTo>
                    <a:pt x="1346" y="3908"/>
                  </a:lnTo>
                  <a:lnTo>
                    <a:pt x="1347" y="3898"/>
                  </a:lnTo>
                  <a:lnTo>
                    <a:pt x="1350" y="3889"/>
                  </a:lnTo>
                  <a:lnTo>
                    <a:pt x="1352" y="3880"/>
                  </a:lnTo>
                  <a:lnTo>
                    <a:pt x="1357" y="3872"/>
                  </a:lnTo>
                  <a:lnTo>
                    <a:pt x="1361" y="3864"/>
                  </a:lnTo>
                  <a:lnTo>
                    <a:pt x="1367" y="3857"/>
                  </a:lnTo>
                  <a:lnTo>
                    <a:pt x="1373" y="3850"/>
                  </a:lnTo>
                  <a:lnTo>
                    <a:pt x="1380" y="3844"/>
                  </a:lnTo>
                  <a:lnTo>
                    <a:pt x="1387" y="3839"/>
                  </a:lnTo>
                  <a:lnTo>
                    <a:pt x="1395" y="3833"/>
                  </a:lnTo>
                  <a:lnTo>
                    <a:pt x="1404" y="3830"/>
                  </a:lnTo>
                  <a:lnTo>
                    <a:pt x="1412" y="3827"/>
                  </a:lnTo>
                  <a:lnTo>
                    <a:pt x="1421" y="3824"/>
                  </a:lnTo>
                  <a:lnTo>
                    <a:pt x="1430" y="3823"/>
                  </a:lnTo>
                  <a:lnTo>
                    <a:pt x="1440" y="3822"/>
                  </a:lnTo>
                  <a:lnTo>
                    <a:pt x="1449" y="3823"/>
                  </a:lnTo>
                  <a:lnTo>
                    <a:pt x="1459" y="3824"/>
                  </a:lnTo>
                  <a:lnTo>
                    <a:pt x="1468" y="3827"/>
                  </a:lnTo>
                  <a:lnTo>
                    <a:pt x="1477" y="3830"/>
                  </a:lnTo>
                  <a:lnTo>
                    <a:pt x="1485" y="3833"/>
                  </a:lnTo>
                  <a:lnTo>
                    <a:pt x="1492" y="3839"/>
                  </a:lnTo>
                  <a:lnTo>
                    <a:pt x="1500" y="3844"/>
                  </a:lnTo>
                  <a:lnTo>
                    <a:pt x="1507" y="3850"/>
                  </a:lnTo>
                  <a:lnTo>
                    <a:pt x="1512" y="3857"/>
                  </a:lnTo>
                  <a:lnTo>
                    <a:pt x="1518" y="3864"/>
                  </a:lnTo>
                  <a:lnTo>
                    <a:pt x="1524" y="3872"/>
                  </a:lnTo>
                  <a:lnTo>
                    <a:pt x="1527" y="3880"/>
                  </a:lnTo>
                  <a:lnTo>
                    <a:pt x="1530" y="3889"/>
                  </a:lnTo>
                  <a:lnTo>
                    <a:pt x="1533" y="3898"/>
                  </a:lnTo>
                  <a:lnTo>
                    <a:pt x="1534" y="3908"/>
                  </a:lnTo>
                  <a:lnTo>
                    <a:pt x="1535" y="3917"/>
                  </a:lnTo>
                  <a:lnTo>
                    <a:pt x="1534" y="3927"/>
                  </a:lnTo>
                  <a:lnTo>
                    <a:pt x="1533" y="3936"/>
                  </a:lnTo>
                  <a:lnTo>
                    <a:pt x="1530" y="3945"/>
                  </a:lnTo>
                  <a:lnTo>
                    <a:pt x="1527" y="3953"/>
                  </a:lnTo>
                  <a:lnTo>
                    <a:pt x="1524" y="3962"/>
                  </a:lnTo>
                  <a:lnTo>
                    <a:pt x="1518" y="3970"/>
                  </a:lnTo>
                  <a:lnTo>
                    <a:pt x="1512" y="3977"/>
                  </a:lnTo>
                  <a:lnTo>
                    <a:pt x="1507" y="3983"/>
                  </a:lnTo>
                  <a:lnTo>
                    <a:pt x="1500" y="3990"/>
                  </a:lnTo>
                  <a:lnTo>
                    <a:pt x="1492" y="3996"/>
                  </a:lnTo>
                  <a:lnTo>
                    <a:pt x="1485" y="4000"/>
                  </a:lnTo>
                  <a:lnTo>
                    <a:pt x="1477" y="4005"/>
                  </a:lnTo>
                  <a:lnTo>
                    <a:pt x="1468" y="4007"/>
                  </a:lnTo>
                  <a:lnTo>
                    <a:pt x="1459" y="4010"/>
                  </a:lnTo>
                  <a:lnTo>
                    <a:pt x="1449" y="4011"/>
                  </a:lnTo>
                  <a:lnTo>
                    <a:pt x="1440" y="4011"/>
                  </a:lnTo>
                  <a:lnTo>
                    <a:pt x="1430" y="4011"/>
                  </a:lnTo>
                  <a:lnTo>
                    <a:pt x="1421" y="4010"/>
                  </a:lnTo>
                  <a:lnTo>
                    <a:pt x="1412" y="4007"/>
                  </a:lnTo>
                  <a:lnTo>
                    <a:pt x="1404" y="4005"/>
                  </a:lnTo>
                  <a:lnTo>
                    <a:pt x="1395" y="4000"/>
                  </a:lnTo>
                  <a:lnTo>
                    <a:pt x="1387" y="3996"/>
                  </a:lnTo>
                  <a:lnTo>
                    <a:pt x="1380" y="3990"/>
                  </a:lnTo>
                  <a:lnTo>
                    <a:pt x="1373" y="3983"/>
                  </a:lnTo>
                  <a:lnTo>
                    <a:pt x="1367" y="3977"/>
                  </a:lnTo>
                  <a:lnTo>
                    <a:pt x="1361" y="3970"/>
                  </a:lnTo>
                  <a:lnTo>
                    <a:pt x="1357" y="3962"/>
                  </a:lnTo>
                  <a:lnTo>
                    <a:pt x="1352" y="3953"/>
                  </a:lnTo>
                  <a:lnTo>
                    <a:pt x="1350" y="3945"/>
                  </a:lnTo>
                  <a:lnTo>
                    <a:pt x="1347" y="3936"/>
                  </a:lnTo>
                  <a:lnTo>
                    <a:pt x="1346" y="3927"/>
                  </a:lnTo>
                  <a:lnTo>
                    <a:pt x="1346" y="3917"/>
                  </a:lnTo>
                  <a:close/>
                  <a:moveTo>
                    <a:pt x="1031" y="3917"/>
                  </a:moveTo>
                  <a:lnTo>
                    <a:pt x="1031" y="3917"/>
                  </a:lnTo>
                  <a:lnTo>
                    <a:pt x="1031" y="3908"/>
                  </a:lnTo>
                  <a:lnTo>
                    <a:pt x="1032" y="3898"/>
                  </a:lnTo>
                  <a:lnTo>
                    <a:pt x="1034" y="3889"/>
                  </a:lnTo>
                  <a:lnTo>
                    <a:pt x="1038" y="3880"/>
                  </a:lnTo>
                  <a:lnTo>
                    <a:pt x="1042" y="3872"/>
                  </a:lnTo>
                  <a:lnTo>
                    <a:pt x="1047" y="3864"/>
                  </a:lnTo>
                  <a:lnTo>
                    <a:pt x="1052" y="3857"/>
                  </a:lnTo>
                  <a:lnTo>
                    <a:pt x="1059" y="3850"/>
                  </a:lnTo>
                  <a:lnTo>
                    <a:pt x="1065" y="3844"/>
                  </a:lnTo>
                  <a:lnTo>
                    <a:pt x="1072" y="3839"/>
                  </a:lnTo>
                  <a:lnTo>
                    <a:pt x="1080" y="3833"/>
                  </a:lnTo>
                  <a:lnTo>
                    <a:pt x="1089" y="3830"/>
                  </a:lnTo>
                  <a:lnTo>
                    <a:pt x="1097" y="3827"/>
                  </a:lnTo>
                  <a:lnTo>
                    <a:pt x="1107" y="3824"/>
                  </a:lnTo>
                  <a:lnTo>
                    <a:pt x="1115" y="3823"/>
                  </a:lnTo>
                  <a:lnTo>
                    <a:pt x="1125" y="3822"/>
                  </a:lnTo>
                  <a:lnTo>
                    <a:pt x="1134" y="3823"/>
                  </a:lnTo>
                  <a:lnTo>
                    <a:pt x="1144" y="3824"/>
                  </a:lnTo>
                  <a:lnTo>
                    <a:pt x="1153" y="3827"/>
                  </a:lnTo>
                  <a:lnTo>
                    <a:pt x="1162" y="3830"/>
                  </a:lnTo>
                  <a:lnTo>
                    <a:pt x="1170" y="3833"/>
                  </a:lnTo>
                  <a:lnTo>
                    <a:pt x="1178" y="3839"/>
                  </a:lnTo>
                  <a:lnTo>
                    <a:pt x="1186" y="3844"/>
                  </a:lnTo>
                  <a:lnTo>
                    <a:pt x="1192" y="3850"/>
                  </a:lnTo>
                  <a:lnTo>
                    <a:pt x="1198" y="3857"/>
                  </a:lnTo>
                  <a:lnTo>
                    <a:pt x="1203" y="3864"/>
                  </a:lnTo>
                  <a:lnTo>
                    <a:pt x="1208" y="3872"/>
                  </a:lnTo>
                  <a:lnTo>
                    <a:pt x="1212" y="3880"/>
                  </a:lnTo>
                  <a:lnTo>
                    <a:pt x="1216" y="3889"/>
                  </a:lnTo>
                  <a:lnTo>
                    <a:pt x="1218" y="3898"/>
                  </a:lnTo>
                  <a:lnTo>
                    <a:pt x="1219" y="3908"/>
                  </a:lnTo>
                  <a:lnTo>
                    <a:pt x="1220" y="3917"/>
                  </a:lnTo>
                  <a:lnTo>
                    <a:pt x="1219" y="3927"/>
                  </a:lnTo>
                  <a:lnTo>
                    <a:pt x="1218" y="3936"/>
                  </a:lnTo>
                  <a:lnTo>
                    <a:pt x="1216" y="3945"/>
                  </a:lnTo>
                  <a:lnTo>
                    <a:pt x="1212" y="3953"/>
                  </a:lnTo>
                  <a:lnTo>
                    <a:pt x="1208" y="3962"/>
                  </a:lnTo>
                  <a:lnTo>
                    <a:pt x="1203" y="3970"/>
                  </a:lnTo>
                  <a:lnTo>
                    <a:pt x="1198" y="3977"/>
                  </a:lnTo>
                  <a:lnTo>
                    <a:pt x="1192" y="3983"/>
                  </a:lnTo>
                  <a:lnTo>
                    <a:pt x="1186" y="3990"/>
                  </a:lnTo>
                  <a:lnTo>
                    <a:pt x="1178" y="3996"/>
                  </a:lnTo>
                  <a:lnTo>
                    <a:pt x="1170" y="4000"/>
                  </a:lnTo>
                  <a:lnTo>
                    <a:pt x="1162" y="4005"/>
                  </a:lnTo>
                  <a:lnTo>
                    <a:pt x="1153" y="4007"/>
                  </a:lnTo>
                  <a:lnTo>
                    <a:pt x="1144" y="4010"/>
                  </a:lnTo>
                  <a:lnTo>
                    <a:pt x="1134" y="4011"/>
                  </a:lnTo>
                  <a:lnTo>
                    <a:pt x="1125" y="4011"/>
                  </a:lnTo>
                  <a:lnTo>
                    <a:pt x="1115" y="4011"/>
                  </a:lnTo>
                  <a:lnTo>
                    <a:pt x="1107" y="4010"/>
                  </a:lnTo>
                  <a:lnTo>
                    <a:pt x="1097" y="4007"/>
                  </a:lnTo>
                  <a:lnTo>
                    <a:pt x="1089" y="4005"/>
                  </a:lnTo>
                  <a:lnTo>
                    <a:pt x="1080" y="4000"/>
                  </a:lnTo>
                  <a:lnTo>
                    <a:pt x="1072" y="3996"/>
                  </a:lnTo>
                  <a:lnTo>
                    <a:pt x="1065" y="3990"/>
                  </a:lnTo>
                  <a:lnTo>
                    <a:pt x="1059" y="3983"/>
                  </a:lnTo>
                  <a:lnTo>
                    <a:pt x="1052" y="3977"/>
                  </a:lnTo>
                  <a:lnTo>
                    <a:pt x="1047" y="3970"/>
                  </a:lnTo>
                  <a:lnTo>
                    <a:pt x="1042" y="3962"/>
                  </a:lnTo>
                  <a:lnTo>
                    <a:pt x="1038" y="3953"/>
                  </a:lnTo>
                  <a:lnTo>
                    <a:pt x="1034" y="3945"/>
                  </a:lnTo>
                  <a:lnTo>
                    <a:pt x="1032" y="3936"/>
                  </a:lnTo>
                  <a:lnTo>
                    <a:pt x="1031" y="3927"/>
                  </a:lnTo>
                  <a:lnTo>
                    <a:pt x="1031" y="3917"/>
                  </a:lnTo>
                  <a:close/>
                  <a:moveTo>
                    <a:pt x="715" y="3917"/>
                  </a:moveTo>
                  <a:lnTo>
                    <a:pt x="715" y="3917"/>
                  </a:lnTo>
                  <a:lnTo>
                    <a:pt x="716" y="3908"/>
                  </a:lnTo>
                  <a:lnTo>
                    <a:pt x="717" y="3898"/>
                  </a:lnTo>
                  <a:lnTo>
                    <a:pt x="720" y="3889"/>
                  </a:lnTo>
                  <a:lnTo>
                    <a:pt x="723" y="3880"/>
                  </a:lnTo>
                  <a:lnTo>
                    <a:pt x="727" y="3872"/>
                  </a:lnTo>
                  <a:lnTo>
                    <a:pt x="732" y="3864"/>
                  </a:lnTo>
                  <a:lnTo>
                    <a:pt x="737" y="3857"/>
                  </a:lnTo>
                  <a:lnTo>
                    <a:pt x="743" y="3850"/>
                  </a:lnTo>
                  <a:lnTo>
                    <a:pt x="750" y="3844"/>
                  </a:lnTo>
                  <a:lnTo>
                    <a:pt x="757" y="3839"/>
                  </a:lnTo>
                  <a:lnTo>
                    <a:pt x="765" y="3833"/>
                  </a:lnTo>
                  <a:lnTo>
                    <a:pt x="773" y="3830"/>
                  </a:lnTo>
                  <a:lnTo>
                    <a:pt x="782" y="3827"/>
                  </a:lnTo>
                  <a:lnTo>
                    <a:pt x="791" y="3824"/>
                  </a:lnTo>
                  <a:lnTo>
                    <a:pt x="801" y="3823"/>
                  </a:lnTo>
                  <a:lnTo>
                    <a:pt x="811" y="3822"/>
                  </a:lnTo>
                  <a:lnTo>
                    <a:pt x="820" y="3823"/>
                  </a:lnTo>
                  <a:lnTo>
                    <a:pt x="830" y="3824"/>
                  </a:lnTo>
                  <a:lnTo>
                    <a:pt x="839" y="3827"/>
                  </a:lnTo>
                  <a:lnTo>
                    <a:pt x="847" y="3830"/>
                  </a:lnTo>
                  <a:lnTo>
                    <a:pt x="855" y="3833"/>
                  </a:lnTo>
                  <a:lnTo>
                    <a:pt x="863" y="3839"/>
                  </a:lnTo>
                  <a:lnTo>
                    <a:pt x="871" y="3844"/>
                  </a:lnTo>
                  <a:lnTo>
                    <a:pt x="877" y="3850"/>
                  </a:lnTo>
                  <a:lnTo>
                    <a:pt x="883" y="3857"/>
                  </a:lnTo>
                  <a:lnTo>
                    <a:pt x="889" y="3864"/>
                  </a:lnTo>
                  <a:lnTo>
                    <a:pt x="893" y="3872"/>
                  </a:lnTo>
                  <a:lnTo>
                    <a:pt x="897" y="3880"/>
                  </a:lnTo>
                  <a:lnTo>
                    <a:pt x="901" y="3889"/>
                  </a:lnTo>
                  <a:lnTo>
                    <a:pt x="903" y="3898"/>
                  </a:lnTo>
                  <a:lnTo>
                    <a:pt x="904" y="3908"/>
                  </a:lnTo>
                  <a:lnTo>
                    <a:pt x="905" y="3917"/>
                  </a:lnTo>
                  <a:lnTo>
                    <a:pt x="904" y="3927"/>
                  </a:lnTo>
                  <a:lnTo>
                    <a:pt x="903" y="3936"/>
                  </a:lnTo>
                  <a:lnTo>
                    <a:pt x="901" y="3945"/>
                  </a:lnTo>
                  <a:lnTo>
                    <a:pt x="897" y="3953"/>
                  </a:lnTo>
                  <a:lnTo>
                    <a:pt x="893" y="3962"/>
                  </a:lnTo>
                  <a:lnTo>
                    <a:pt x="889" y="3970"/>
                  </a:lnTo>
                  <a:lnTo>
                    <a:pt x="883" y="3977"/>
                  </a:lnTo>
                  <a:lnTo>
                    <a:pt x="877" y="3983"/>
                  </a:lnTo>
                  <a:lnTo>
                    <a:pt x="871" y="3990"/>
                  </a:lnTo>
                  <a:lnTo>
                    <a:pt x="863" y="3996"/>
                  </a:lnTo>
                  <a:lnTo>
                    <a:pt x="855" y="4000"/>
                  </a:lnTo>
                  <a:lnTo>
                    <a:pt x="847" y="4005"/>
                  </a:lnTo>
                  <a:lnTo>
                    <a:pt x="839" y="4007"/>
                  </a:lnTo>
                  <a:lnTo>
                    <a:pt x="830" y="4010"/>
                  </a:lnTo>
                  <a:lnTo>
                    <a:pt x="820" y="4011"/>
                  </a:lnTo>
                  <a:lnTo>
                    <a:pt x="811" y="4011"/>
                  </a:lnTo>
                  <a:lnTo>
                    <a:pt x="801" y="4011"/>
                  </a:lnTo>
                  <a:lnTo>
                    <a:pt x="791" y="4010"/>
                  </a:lnTo>
                  <a:lnTo>
                    <a:pt x="782" y="4007"/>
                  </a:lnTo>
                  <a:lnTo>
                    <a:pt x="773" y="4005"/>
                  </a:lnTo>
                  <a:lnTo>
                    <a:pt x="765" y="4000"/>
                  </a:lnTo>
                  <a:lnTo>
                    <a:pt x="757" y="3996"/>
                  </a:lnTo>
                  <a:lnTo>
                    <a:pt x="750" y="3990"/>
                  </a:lnTo>
                  <a:lnTo>
                    <a:pt x="743" y="3983"/>
                  </a:lnTo>
                  <a:lnTo>
                    <a:pt x="737" y="3977"/>
                  </a:lnTo>
                  <a:lnTo>
                    <a:pt x="732" y="3970"/>
                  </a:lnTo>
                  <a:lnTo>
                    <a:pt x="727" y="3962"/>
                  </a:lnTo>
                  <a:lnTo>
                    <a:pt x="723" y="3953"/>
                  </a:lnTo>
                  <a:lnTo>
                    <a:pt x="720" y="3945"/>
                  </a:lnTo>
                  <a:lnTo>
                    <a:pt x="717" y="3936"/>
                  </a:lnTo>
                  <a:lnTo>
                    <a:pt x="716" y="3927"/>
                  </a:lnTo>
                  <a:lnTo>
                    <a:pt x="715" y="3917"/>
                  </a:lnTo>
                  <a:close/>
                  <a:moveTo>
                    <a:pt x="400" y="3917"/>
                  </a:moveTo>
                  <a:lnTo>
                    <a:pt x="400" y="3917"/>
                  </a:lnTo>
                  <a:lnTo>
                    <a:pt x="401" y="3908"/>
                  </a:lnTo>
                  <a:lnTo>
                    <a:pt x="403" y="3898"/>
                  </a:lnTo>
                  <a:lnTo>
                    <a:pt x="405" y="3889"/>
                  </a:lnTo>
                  <a:lnTo>
                    <a:pt x="408" y="3880"/>
                  </a:lnTo>
                  <a:lnTo>
                    <a:pt x="413" y="3872"/>
                  </a:lnTo>
                  <a:lnTo>
                    <a:pt x="417" y="3864"/>
                  </a:lnTo>
                  <a:lnTo>
                    <a:pt x="423" y="3857"/>
                  </a:lnTo>
                  <a:lnTo>
                    <a:pt x="428" y="3850"/>
                  </a:lnTo>
                  <a:lnTo>
                    <a:pt x="435" y="3844"/>
                  </a:lnTo>
                  <a:lnTo>
                    <a:pt x="443" y="3839"/>
                  </a:lnTo>
                  <a:lnTo>
                    <a:pt x="450" y="3833"/>
                  </a:lnTo>
                  <a:lnTo>
                    <a:pt x="458" y="3830"/>
                  </a:lnTo>
                  <a:lnTo>
                    <a:pt x="467" y="3827"/>
                  </a:lnTo>
                  <a:lnTo>
                    <a:pt x="476" y="3824"/>
                  </a:lnTo>
                  <a:lnTo>
                    <a:pt x="486" y="3823"/>
                  </a:lnTo>
                  <a:lnTo>
                    <a:pt x="495" y="3822"/>
                  </a:lnTo>
                  <a:lnTo>
                    <a:pt x="505" y="3823"/>
                  </a:lnTo>
                  <a:lnTo>
                    <a:pt x="515" y="3824"/>
                  </a:lnTo>
                  <a:lnTo>
                    <a:pt x="524" y="3827"/>
                  </a:lnTo>
                  <a:lnTo>
                    <a:pt x="532" y="3830"/>
                  </a:lnTo>
                  <a:lnTo>
                    <a:pt x="540" y="3833"/>
                  </a:lnTo>
                  <a:lnTo>
                    <a:pt x="548" y="3839"/>
                  </a:lnTo>
                  <a:lnTo>
                    <a:pt x="555" y="3844"/>
                  </a:lnTo>
                  <a:lnTo>
                    <a:pt x="562" y="3850"/>
                  </a:lnTo>
                  <a:lnTo>
                    <a:pt x="568" y="3857"/>
                  </a:lnTo>
                  <a:lnTo>
                    <a:pt x="574" y="3864"/>
                  </a:lnTo>
                  <a:lnTo>
                    <a:pt x="578" y="3872"/>
                  </a:lnTo>
                  <a:lnTo>
                    <a:pt x="583" y="3880"/>
                  </a:lnTo>
                  <a:lnTo>
                    <a:pt x="586" y="3889"/>
                  </a:lnTo>
                  <a:lnTo>
                    <a:pt x="588" y="3898"/>
                  </a:lnTo>
                  <a:lnTo>
                    <a:pt x="589" y="3908"/>
                  </a:lnTo>
                  <a:lnTo>
                    <a:pt x="589" y="3917"/>
                  </a:lnTo>
                  <a:lnTo>
                    <a:pt x="589" y="3927"/>
                  </a:lnTo>
                  <a:lnTo>
                    <a:pt x="588" y="3936"/>
                  </a:lnTo>
                  <a:lnTo>
                    <a:pt x="586" y="3945"/>
                  </a:lnTo>
                  <a:lnTo>
                    <a:pt x="583" y="3953"/>
                  </a:lnTo>
                  <a:lnTo>
                    <a:pt x="578" y="3962"/>
                  </a:lnTo>
                  <a:lnTo>
                    <a:pt x="574" y="3970"/>
                  </a:lnTo>
                  <a:lnTo>
                    <a:pt x="568" y="3977"/>
                  </a:lnTo>
                  <a:lnTo>
                    <a:pt x="562" y="3983"/>
                  </a:lnTo>
                  <a:lnTo>
                    <a:pt x="555" y="3990"/>
                  </a:lnTo>
                  <a:lnTo>
                    <a:pt x="548" y="3996"/>
                  </a:lnTo>
                  <a:lnTo>
                    <a:pt x="540" y="4000"/>
                  </a:lnTo>
                  <a:lnTo>
                    <a:pt x="532" y="4005"/>
                  </a:lnTo>
                  <a:lnTo>
                    <a:pt x="524" y="4007"/>
                  </a:lnTo>
                  <a:lnTo>
                    <a:pt x="515" y="4010"/>
                  </a:lnTo>
                  <a:lnTo>
                    <a:pt x="505" y="4011"/>
                  </a:lnTo>
                  <a:lnTo>
                    <a:pt x="495" y="4011"/>
                  </a:lnTo>
                  <a:lnTo>
                    <a:pt x="486" y="4011"/>
                  </a:lnTo>
                  <a:lnTo>
                    <a:pt x="476" y="4010"/>
                  </a:lnTo>
                  <a:lnTo>
                    <a:pt x="467" y="4007"/>
                  </a:lnTo>
                  <a:lnTo>
                    <a:pt x="458" y="4005"/>
                  </a:lnTo>
                  <a:lnTo>
                    <a:pt x="450" y="4000"/>
                  </a:lnTo>
                  <a:lnTo>
                    <a:pt x="443" y="3996"/>
                  </a:lnTo>
                  <a:lnTo>
                    <a:pt x="435" y="3990"/>
                  </a:lnTo>
                  <a:lnTo>
                    <a:pt x="428" y="3983"/>
                  </a:lnTo>
                  <a:lnTo>
                    <a:pt x="423" y="3977"/>
                  </a:lnTo>
                  <a:lnTo>
                    <a:pt x="417" y="3970"/>
                  </a:lnTo>
                  <a:lnTo>
                    <a:pt x="413" y="3962"/>
                  </a:lnTo>
                  <a:lnTo>
                    <a:pt x="408" y="3953"/>
                  </a:lnTo>
                  <a:lnTo>
                    <a:pt x="405" y="3945"/>
                  </a:lnTo>
                  <a:lnTo>
                    <a:pt x="403" y="3936"/>
                  </a:lnTo>
                  <a:lnTo>
                    <a:pt x="401" y="3927"/>
                  </a:lnTo>
                  <a:lnTo>
                    <a:pt x="400" y="3917"/>
                  </a:lnTo>
                  <a:close/>
                  <a:moveTo>
                    <a:pt x="387" y="3616"/>
                  </a:moveTo>
                  <a:lnTo>
                    <a:pt x="387" y="3616"/>
                  </a:lnTo>
                  <a:lnTo>
                    <a:pt x="387" y="3606"/>
                  </a:lnTo>
                  <a:lnTo>
                    <a:pt x="389" y="3596"/>
                  </a:lnTo>
                  <a:lnTo>
                    <a:pt x="391" y="3588"/>
                  </a:lnTo>
                  <a:lnTo>
                    <a:pt x="394" y="3579"/>
                  </a:lnTo>
                  <a:lnTo>
                    <a:pt x="398" y="3571"/>
                  </a:lnTo>
                  <a:lnTo>
                    <a:pt x="403" y="3563"/>
                  </a:lnTo>
                  <a:lnTo>
                    <a:pt x="408" y="3555"/>
                  </a:lnTo>
                  <a:lnTo>
                    <a:pt x="415" y="3549"/>
                  </a:lnTo>
                  <a:lnTo>
                    <a:pt x="421" y="3543"/>
                  </a:lnTo>
                  <a:lnTo>
                    <a:pt x="428" y="3537"/>
                  </a:lnTo>
                  <a:lnTo>
                    <a:pt x="436" y="3533"/>
                  </a:lnTo>
                  <a:lnTo>
                    <a:pt x="445" y="3529"/>
                  </a:lnTo>
                  <a:lnTo>
                    <a:pt x="454" y="3525"/>
                  </a:lnTo>
                  <a:lnTo>
                    <a:pt x="463" y="3523"/>
                  </a:lnTo>
                  <a:lnTo>
                    <a:pt x="472" y="3522"/>
                  </a:lnTo>
                  <a:lnTo>
                    <a:pt x="482" y="3522"/>
                  </a:lnTo>
                  <a:lnTo>
                    <a:pt x="492" y="3522"/>
                  </a:lnTo>
                  <a:lnTo>
                    <a:pt x="500" y="3523"/>
                  </a:lnTo>
                  <a:lnTo>
                    <a:pt x="509" y="3525"/>
                  </a:lnTo>
                  <a:lnTo>
                    <a:pt x="518" y="3529"/>
                  </a:lnTo>
                  <a:lnTo>
                    <a:pt x="526" y="3533"/>
                  </a:lnTo>
                  <a:lnTo>
                    <a:pt x="534" y="3537"/>
                  </a:lnTo>
                  <a:lnTo>
                    <a:pt x="542" y="3543"/>
                  </a:lnTo>
                  <a:lnTo>
                    <a:pt x="548" y="3549"/>
                  </a:lnTo>
                  <a:lnTo>
                    <a:pt x="554" y="3555"/>
                  </a:lnTo>
                  <a:lnTo>
                    <a:pt x="559" y="3563"/>
                  </a:lnTo>
                  <a:lnTo>
                    <a:pt x="565" y="3571"/>
                  </a:lnTo>
                  <a:lnTo>
                    <a:pt x="568" y="3579"/>
                  </a:lnTo>
                  <a:lnTo>
                    <a:pt x="572" y="3588"/>
                  </a:lnTo>
                  <a:lnTo>
                    <a:pt x="574" y="3596"/>
                  </a:lnTo>
                  <a:lnTo>
                    <a:pt x="575" y="3606"/>
                  </a:lnTo>
                  <a:lnTo>
                    <a:pt x="576" y="3616"/>
                  </a:lnTo>
                  <a:lnTo>
                    <a:pt x="575" y="3625"/>
                  </a:lnTo>
                  <a:lnTo>
                    <a:pt x="574" y="3635"/>
                  </a:lnTo>
                  <a:lnTo>
                    <a:pt x="572" y="3644"/>
                  </a:lnTo>
                  <a:lnTo>
                    <a:pt x="568" y="3653"/>
                  </a:lnTo>
                  <a:lnTo>
                    <a:pt x="565" y="3661"/>
                  </a:lnTo>
                  <a:lnTo>
                    <a:pt x="559" y="3669"/>
                  </a:lnTo>
                  <a:lnTo>
                    <a:pt x="554" y="3677"/>
                  </a:lnTo>
                  <a:lnTo>
                    <a:pt x="548" y="3683"/>
                  </a:lnTo>
                  <a:lnTo>
                    <a:pt x="542" y="3689"/>
                  </a:lnTo>
                  <a:lnTo>
                    <a:pt x="534" y="3694"/>
                  </a:lnTo>
                  <a:lnTo>
                    <a:pt x="526" y="3699"/>
                  </a:lnTo>
                  <a:lnTo>
                    <a:pt x="518" y="3703"/>
                  </a:lnTo>
                  <a:lnTo>
                    <a:pt x="509" y="3707"/>
                  </a:lnTo>
                  <a:lnTo>
                    <a:pt x="500" y="3709"/>
                  </a:lnTo>
                  <a:lnTo>
                    <a:pt x="492" y="3710"/>
                  </a:lnTo>
                  <a:lnTo>
                    <a:pt x="482" y="3711"/>
                  </a:lnTo>
                  <a:lnTo>
                    <a:pt x="472" y="3710"/>
                  </a:lnTo>
                  <a:lnTo>
                    <a:pt x="463" y="3709"/>
                  </a:lnTo>
                  <a:lnTo>
                    <a:pt x="454" y="3707"/>
                  </a:lnTo>
                  <a:lnTo>
                    <a:pt x="445" y="3703"/>
                  </a:lnTo>
                  <a:lnTo>
                    <a:pt x="436" y="3699"/>
                  </a:lnTo>
                  <a:lnTo>
                    <a:pt x="428" y="3694"/>
                  </a:lnTo>
                  <a:lnTo>
                    <a:pt x="421" y="3689"/>
                  </a:lnTo>
                  <a:lnTo>
                    <a:pt x="415" y="3683"/>
                  </a:lnTo>
                  <a:lnTo>
                    <a:pt x="408" y="3677"/>
                  </a:lnTo>
                  <a:lnTo>
                    <a:pt x="403" y="3669"/>
                  </a:lnTo>
                  <a:lnTo>
                    <a:pt x="398" y="3661"/>
                  </a:lnTo>
                  <a:lnTo>
                    <a:pt x="394" y="3653"/>
                  </a:lnTo>
                  <a:lnTo>
                    <a:pt x="391" y="3644"/>
                  </a:lnTo>
                  <a:lnTo>
                    <a:pt x="389" y="3635"/>
                  </a:lnTo>
                  <a:lnTo>
                    <a:pt x="387" y="3625"/>
                  </a:lnTo>
                  <a:lnTo>
                    <a:pt x="387" y="3616"/>
                  </a:lnTo>
                  <a:close/>
                  <a:moveTo>
                    <a:pt x="387" y="3301"/>
                  </a:moveTo>
                  <a:lnTo>
                    <a:pt x="387" y="3301"/>
                  </a:lnTo>
                  <a:lnTo>
                    <a:pt x="387" y="3292"/>
                  </a:lnTo>
                  <a:lnTo>
                    <a:pt x="389" y="3282"/>
                  </a:lnTo>
                  <a:lnTo>
                    <a:pt x="391" y="3273"/>
                  </a:lnTo>
                  <a:lnTo>
                    <a:pt x="394" y="3264"/>
                  </a:lnTo>
                  <a:lnTo>
                    <a:pt x="398" y="3256"/>
                  </a:lnTo>
                  <a:lnTo>
                    <a:pt x="403" y="3248"/>
                  </a:lnTo>
                  <a:lnTo>
                    <a:pt x="408" y="3241"/>
                  </a:lnTo>
                  <a:lnTo>
                    <a:pt x="415" y="3234"/>
                  </a:lnTo>
                  <a:lnTo>
                    <a:pt x="421" y="3228"/>
                  </a:lnTo>
                  <a:lnTo>
                    <a:pt x="428" y="3223"/>
                  </a:lnTo>
                  <a:lnTo>
                    <a:pt x="436" y="3218"/>
                  </a:lnTo>
                  <a:lnTo>
                    <a:pt x="445" y="3214"/>
                  </a:lnTo>
                  <a:lnTo>
                    <a:pt x="454" y="3211"/>
                  </a:lnTo>
                  <a:lnTo>
                    <a:pt x="463" y="3208"/>
                  </a:lnTo>
                  <a:lnTo>
                    <a:pt x="472" y="3207"/>
                  </a:lnTo>
                  <a:lnTo>
                    <a:pt x="482" y="3206"/>
                  </a:lnTo>
                  <a:lnTo>
                    <a:pt x="492" y="3207"/>
                  </a:lnTo>
                  <a:lnTo>
                    <a:pt x="500" y="3208"/>
                  </a:lnTo>
                  <a:lnTo>
                    <a:pt x="509" y="3211"/>
                  </a:lnTo>
                  <a:lnTo>
                    <a:pt x="518" y="3214"/>
                  </a:lnTo>
                  <a:lnTo>
                    <a:pt x="526" y="3218"/>
                  </a:lnTo>
                  <a:lnTo>
                    <a:pt x="534" y="3223"/>
                  </a:lnTo>
                  <a:lnTo>
                    <a:pt x="542" y="3228"/>
                  </a:lnTo>
                  <a:lnTo>
                    <a:pt x="548" y="3234"/>
                  </a:lnTo>
                  <a:lnTo>
                    <a:pt x="554" y="3241"/>
                  </a:lnTo>
                  <a:lnTo>
                    <a:pt x="559" y="3248"/>
                  </a:lnTo>
                  <a:lnTo>
                    <a:pt x="565" y="3256"/>
                  </a:lnTo>
                  <a:lnTo>
                    <a:pt x="568" y="3264"/>
                  </a:lnTo>
                  <a:lnTo>
                    <a:pt x="572" y="3273"/>
                  </a:lnTo>
                  <a:lnTo>
                    <a:pt x="574" y="3282"/>
                  </a:lnTo>
                  <a:lnTo>
                    <a:pt x="575" y="3292"/>
                  </a:lnTo>
                  <a:lnTo>
                    <a:pt x="576" y="3301"/>
                  </a:lnTo>
                  <a:lnTo>
                    <a:pt x="575" y="3311"/>
                  </a:lnTo>
                  <a:lnTo>
                    <a:pt x="574" y="3321"/>
                  </a:lnTo>
                  <a:lnTo>
                    <a:pt x="572" y="3330"/>
                  </a:lnTo>
                  <a:lnTo>
                    <a:pt x="568" y="3338"/>
                  </a:lnTo>
                  <a:lnTo>
                    <a:pt x="565" y="3346"/>
                  </a:lnTo>
                  <a:lnTo>
                    <a:pt x="559" y="3354"/>
                  </a:lnTo>
                  <a:lnTo>
                    <a:pt x="554" y="3362"/>
                  </a:lnTo>
                  <a:lnTo>
                    <a:pt x="548" y="3368"/>
                  </a:lnTo>
                  <a:lnTo>
                    <a:pt x="542" y="3374"/>
                  </a:lnTo>
                  <a:lnTo>
                    <a:pt x="534" y="3380"/>
                  </a:lnTo>
                  <a:lnTo>
                    <a:pt x="526" y="3384"/>
                  </a:lnTo>
                  <a:lnTo>
                    <a:pt x="518" y="3388"/>
                  </a:lnTo>
                  <a:lnTo>
                    <a:pt x="509" y="3392"/>
                  </a:lnTo>
                  <a:lnTo>
                    <a:pt x="500" y="3394"/>
                  </a:lnTo>
                  <a:lnTo>
                    <a:pt x="492" y="3395"/>
                  </a:lnTo>
                  <a:lnTo>
                    <a:pt x="482" y="3395"/>
                  </a:lnTo>
                  <a:lnTo>
                    <a:pt x="472" y="3395"/>
                  </a:lnTo>
                  <a:lnTo>
                    <a:pt x="463" y="3394"/>
                  </a:lnTo>
                  <a:lnTo>
                    <a:pt x="454" y="3392"/>
                  </a:lnTo>
                  <a:lnTo>
                    <a:pt x="445" y="3388"/>
                  </a:lnTo>
                  <a:lnTo>
                    <a:pt x="436" y="3384"/>
                  </a:lnTo>
                  <a:lnTo>
                    <a:pt x="428" y="3380"/>
                  </a:lnTo>
                  <a:lnTo>
                    <a:pt x="421" y="3374"/>
                  </a:lnTo>
                  <a:lnTo>
                    <a:pt x="415" y="3368"/>
                  </a:lnTo>
                  <a:lnTo>
                    <a:pt x="408" y="3362"/>
                  </a:lnTo>
                  <a:lnTo>
                    <a:pt x="403" y="3354"/>
                  </a:lnTo>
                  <a:lnTo>
                    <a:pt x="398" y="3346"/>
                  </a:lnTo>
                  <a:lnTo>
                    <a:pt x="394" y="3338"/>
                  </a:lnTo>
                  <a:lnTo>
                    <a:pt x="391" y="3330"/>
                  </a:lnTo>
                  <a:lnTo>
                    <a:pt x="389" y="3321"/>
                  </a:lnTo>
                  <a:lnTo>
                    <a:pt x="387" y="3311"/>
                  </a:lnTo>
                  <a:lnTo>
                    <a:pt x="387" y="3301"/>
                  </a:lnTo>
                  <a:close/>
                  <a:moveTo>
                    <a:pt x="387" y="2986"/>
                  </a:moveTo>
                  <a:lnTo>
                    <a:pt x="387" y="2986"/>
                  </a:lnTo>
                  <a:lnTo>
                    <a:pt x="387" y="2977"/>
                  </a:lnTo>
                  <a:lnTo>
                    <a:pt x="389" y="2967"/>
                  </a:lnTo>
                  <a:lnTo>
                    <a:pt x="391" y="2958"/>
                  </a:lnTo>
                  <a:lnTo>
                    <a:pt x="394" y="2949"/>
                  </a:lnTo>
                  <a:lnTo>
                    <a:pt x="398" y="2941"/>
                  </a:lnTo>
                  <a:lnTo>
                    <a:pt x="403" y="2934"/>
                  </a:lnTo>
                  <a:lnTo>
                    <a:pt x="408" y="2926"/>
                  </a:lnTo>
                  <a:lnTo>
                    <a:pt x="415" y="2919"/>
                  </a:lnTo>
                  <a:lnTo>
                    <a:pt x="421" y="2914"/>
                  </a:lnTo>
                  <a:lnTo>
                    <a:pt x="428" y="2908"/>
                  </a:lnTo>
                  <a:lnTo>
                    <a:pt x="436" y="2904"/>
                  </a:lnTo>
                  <a:lnTo>
                    <a:pt x="445" y="2899"/>
                  </a:lnTo>
                  <a:lnTo>
                    <a:pt x="454" y="2896"/>
                  </a:lnTo>
                  <a:lnTo>
                    <a:pt x="463" y="2894"/>
                  </a:lnTo>
                  <a:lnTo>
                    <a:pt x="472" y="2892"/>
                  </a:lnTo>
                  <a:lnTo>
                    <a:pt x="482" y="2891"/>
                  </a:lnTo>
                  <a:lnTo>
                    <a:pt x="492" y="2892"/>
                  </a:lnTo>
                  <a:lnTo>
                    <a:pt x="500" y="2894"/>
                  </a:lnTo>
                  <a:lnTo>
                    <a:pt x="509" y="2896"/>
                  </a:lnTo>
                  <a:lnTo>
                    <a:pt x="518" y="2899"/>
                  </a:lnTo>
                  <a:lnTo>
                    <a:pt x="526" y="2904"/>
                  </a:lnTo>
                  <a:lnTo>
                    <a:pt x="534" y="2908"/>
                  </a:lnTo>
                  <a:lnTo>
                    <a:pt x="542" y="2914"/>
                  </a:lnTo>
                  <a:lnTo>
                    <a:pt x="548" y="2919"/>
                  </a:lnTo>
                  <a:lnTo>
                    <a:pt x="554" y="2926"/>
                  </a:lnTo>
                  <a:lnTo>
                    <a:pt x="559" y="2934"/>
                  </a:lnTo>
                  <a:lnTo>
                    <a:pt x="565" y="2941"/>
                  </a:lnTo>
                  <a:lnTo>
                    <a:pt x="568" y="2949"/>
                  </a:lnTo>
                  <a:lnTo>
                    <a:pt x="572" y="2958"/>
                  </a:lnTo>
                  <a:lnTo>
                    <a:pt x="574" y="2967"/>
                  </a:lnTo>
                  <a:lnTo>
                    <a:pt x="575" y="2977"/>
                  </a:lnTo>
                  <a:lnTo>
                    <a:pt x="576" y="2986"/>
                  </a:lnTo>
                  <a:lnTo>
                    <a:pt x="575" y="2996"/>
                  </a:lnTo>
                  <a:lnTo>
                    <a:pt x="574" y="3005"/>
                  </a:lnTo>
                  <a:lnTo>
                    <a:pt x="572" y="3015"/>
                  </a:lnTo>
                  <a:lnTo>
                    <a:pt x="568" y="3023"/>
                  </a:lnTo>
                  <a:lnTo>
                    <a:pt x="565" y="3032"/>
                  </a:lnTo>
                  <a:lnTo>
                    <a:pt x="559" y="3039"/>
                  </a:lnTo>
                  <a:lnTo>
                    <a:pt x="554" y="3046"/>
                  </a:lnTo>
                  <a:lnTo>
                    <a:pt x="548" y="3053"/>
                  </a:lnTo>
                  <a:lnTo>
                    <a:pt x="542" y="3059"/>
                  </a:lnTo>
                  <a:lnTo>
                    <a:pt x="534" y="3065"/>
                  </a:lnTo>
                  <a:lnTo>
                    <a:pt x="526" y="3069"/>
                  </a:lnTo>
                  <a:lnTo>
                    <a:pt x="518" y="3074"/>
                  </a:lnTo>
                  <a:lnTo>
                    <a:pt x="509" y="3077"/>
                  </a:lnTo>
                  <a:lnTo>
                    <a:pt x="500" y="3079"/>
                  </a:lnTo>
                  <a:lnTo>
                    <a:pt x="492" y="3080"/>
                  </a:lnTo>
                  <a:lnTo>
                    <a:pt x="482" y="3080"/>
                  </a:lnTo>
                  <a:lnTo>
                    <a:pt x="472" y="3080"/>
                  </a:lnTo>
                  <a:lnTo>
                    <a:pt x="463" y="3079"/>
                  </a:lnTo>
                  <a:lnTo>
                    <a:pt x="454" y="3077"/>
                  </a:lnTo>
                  <a:lnTo>
                    <a:pt x="445" y="3074"/>
                  </a:lnTo>
                  <a:lnTo>
                    <a:pt x="436" y="3069"/>
                  </a:lnTo>
                  <a:lnTo>
                    <a:pt x="428" y="3065"/>
                  </a:lnTo>
                  <a:lnTo>
                    <a:pt x="421" y="3059"/>
                  </a:lnTo>
                  <a:lnTo>
                    <a:pt x="415" y="3053"/>
                  </a:lnTo>
                  <a:lnTo>
                    <a:pt x="408" y="3046"/>
                  </a:lnTo>
                  <a:lnTo>
                    <a:pt x="403" y="3039"/>
                  </a:lnTo>
                  <a:lnTo>
                    <a:pt x="398" y="3032"/>
                  </a:lnTo>
                  <a:lnTo>
                    <a:pt x="394" y="3023"/>
                  </a:lnTo>
                  <a:lnTo>
                    <a:pt x="391" y="3015"/>
                  </a:lnTo>
                  <a:lnTo>
                    <a:pt x="389" y="3005"/>
                  </a:lnTo>
                  <a:lnTo>
                    <a:pt x="387" y="2996"/>
                  </a:lnTo>
                  <a:lnTo>
                    <a:pt x="387" y="2986"/>
                  </a:lnTo>
                  <a:close/>
                  <a:moveTo>
                    <a:pt x="387" y="2671"/>
                  </a:moveTo>
                  <a:lnTo>
                    <a:pt x="387" y="2671"/>
                  </a:lnTo>
                  <a:lnTo>
                    <a:pt x="387" y="2661"/>
                  </a:lnTo>
                  <a:lnTo>
                    <a:pt x="389" y="2652"/>
                  </a:lnTo>
                  <a:lnTo>
                    <a:pt x="391" y="2643"/>
                  </a:lnTo>
                  <a:lnTo>
                    <a:pt x="394" y="2634"/>
                  </a:lnTo>
                  <a:lnTo>
                    <a:pt x="398" y="2627"/>
                  </a:lnTo>
                  <a:lnTo>
                    <a:pt x="403" y="2619"/>
                  </a:lnTo>
                  <a:lnTo>
                    <a:pt x="408" y="2611"/>
                  </a:lnTo>
                  <a:lnTo>
                    <a:pt x="415" y="2604"/>
                  </a:lnTo>
                  <a:lnTo>
                    <a:pt x="421" y="2599"/>
                  </a:lnTo>
                  <a:lnTo>
                    <a:pt x="428" y="2593"/>
                  </a:lnTo>
                  <a:lnTo>
                    <a:pt x="436" y="2588"/>
                  </a:lnTo>
                  <a:lnTo>
                    <a:pt x="445" y="2584"/>
                  </a:lnTo>
                  <a:lnTo>
                    <a:pt x="454" y="2581"/>
                  </a:lnTo>
                  <a:lnTo>
                    <a:pt x="463" y="2579"/>
                  </a:lnTo>
                  <a:lnTo>
                    <a:pt x="472" y="2578"/>
                  </a:lnTo>
                  <a:lnTo>
                    <a:pt x="482" y="2577"/>
                  </a:lnTo>
                  <a:lnTo>
                    <a:pt x="492" y="2578"/>
                  </a:lnTo>
                  <a:lnTo>
                    <a:pt x="500" y="2579"/>
                  </a:lnTo>
                  <a:lnTo>
                    <a:pt x="509" y="2581"/>
                  </a:lnTo>
                  <a:lnTo>
                    <a:pt x="518" y="2584"/>
                  </a:lnTo>
                  <a:lnTo>
                    <a:pt x="526" y="2588"/>
                  </a:lnTo>
                  <a:lnTo>
                    <a:pt x="534" y="2593"/>
                  </a:lnTo>
                  <a:lnTo>
                    <a:pt x="542" y="2599"/>
                  </a:lnTo>
                  <a:lnTo>
                    <a:pt x="548" y="2604"/>
                  </a:lnTo>
                  <a:lnTo>
                    <a:pt x="554" y="2611"/>
                  </a:lnTo>
                  <a:lnTo>
                    <a:pt x="559" y="2619"/>
                  </a:lnTo>
                  <a:lnTo>
                    <a:pt x="565" y="2627"/>
                  </a:lnTo>
                  <a:lnTo>
                    <a:pt x="568" y="2634"/>
                  </a:lnTo>
                  <a:lnTo>
                    <a:pt x="572" y="2643"/>
                  </a:lnTo>
                  <a:lnTo>
                    <a:pt x="574" y="2652"/>
                  </a:lnTo>
                  <a:lnTo>
                    <a:pt x="575" y="2661"/>
                  </a:lnTo>
                  <a:lnTo>
                    <a:pt x="576" y="2671"/>
                  </a:lnTo>
                  <a:lnTo>
                    <a:pt x="575" y="2681"/>
                  </a:lnTo>
                  <a:lnTo>
                    <a:pt x="574" y="2690"/>
                  </a:lnTo>
                  <a:lnTo>
                    <a:pt x="572" y="2699"/>
                  </a:lnTo>
                  <a:lnTo>
                    <a:pt x="568" y="2708"/>
                  </a:lnTo>
                  <a:lnTo>
                    <a:pt x="565" y="2717"/>
                  </a:lnTo>
                  <a:lnTo>
                    <a:pt x="559" y="2725"/>
                  </a:lnTo>
                  <a:lnTo>
                    <a:pt x="554" y="2731"/>
                  </a:lnTo>
                  <a:lnTo>
                    <a:pt x="548" y="2738"/>
                  </a:lnTo>
                  <a:lnTo>
                    <a:pt x="542" y="2745"/>
                  </a:lnTo>
                  <a:lnTo>
                    <a:pt x="534" y="2750"/>
                  </a:lnTo>
                  <a:lnTo>
                    <a:pt x="526" y="2755"/>
                  </a:lnTo>
                  <a:lnTo>
                    <a:pt x="518" y="2759"/>
                  </a:lnTo>
                  <a:lnTo>
                    <a:pt x="509" y="2761"/>
                  </a:lnTo>
                  <a:lnTo>
                    <a:pt x="500" y="2763"/>
                  </a:lnTo>
                  <a:lnTo>
                    <a:pt x="492" y="2766"/>
                  </a:lnTo>
                  <a:lnTo>
                    <a:pt x="482" y="2766"/>
                  </a:lnTo>
                  <a:lnTo>
                    <a:pt x="472" y="2766"/>
                  </a:lnTo>
                  <a:lnTo>
                    <a:pt x="463" y="2763"/>
                  </a:lnTo>
                  <a:lnTo>
                    <a:pt x="454" y="2761"/>
                  </a:lnTo>
                  <a:lnTo>
                    <a:pt x="445" y="2759"/>
                  </a:lnTo>
                  <a:lnTo>
                    <a:pt x="436" y="2755"/>
                  </a:lnTo>
                  <a:lnTo>
                    <a:pt x="428" y="2750"/>
                  </a:lnTo>
                  <a:lnTo>
                    <a:pt x="421" y="2745"/>
                  </a:lnTo>
                  <a:lnTo>
                    <a:pt x="415" y="2738"/>
                  </a:lnTo>
                  <a:lnTo>
                    <a:pt x="408" y="2731"/>
                  </a:lnTo>
                  <a:lnTo>
                    <a:pt x="403" y="2725"/>
                  </a:lnTo>
                  <a:lnTo>
                    <a:pt x="398" y="2717"/>
                  </a:lnTo>
                  <a:lnTo>
                    <a:pt x="394" y="2708"/>
                  </a:lnTo>
                  <a:lnTo>
                    <a:pt x="391" y="2699"/>
                  </a:lnTo>
                  <a:lnTo>
                    <a:pt x="389" y="2690"/>
                  </a:lnTo>
                  <a:lnTo>
                    <a:pt x="387" y="2681"/>
                  </a:lnTo>
                  <a:lnTo>
                    <a:pt x="387" y="2671"/>
                  </a:lnTo>
                  <a:close/>
                  <a:moveTo>
                    <a:pt x="387" y="2356"/>
                  </a:moveTo>
                  <a:lnTo>
                    <a:pt x="387" y="2356"/>
                  </a:lnTo>
                  <a:lnTo>
                    <a:pt x="387" y="2346"/>
                  </a:lnTo>
                  <a:lnTo>
                    <a:pt x="389" y="2338"/>
                  </a:lnTo>
                  <a:lnTo>
                    <a:pt x="391" y="2329"/>
                  </a:lnTo>
                  <a:lnTo>
                    <a:pt x="394" y="2320"/>
                  </a:lnTo>
                  <a:lnTo>
                    <a:pt x="398" y="2311"/>
                  </a:lnTo>
                  <a:lnTo>
                    <a:pt x="403" y="2303"/>
                  </a:lnTo>
                  <a:lnTo>
                    <a:pt x="408" y="2296"/>
                  </a:lnTo>
                  <a:lnTo>
                    <a:pt x="415" y="2290"/>
                  </a:lnTo>
                  <a:lnTo>
                    <a:pt x="421" y="2283"/>
                  </a:lnTo>
                  <a:lnTo>
                    <a:pt x="428" y="2278"/>
                  </a:lnTo>
                  <a:lnTo>
                    <a:pt x="436" y="2273"/>
                  </a:lnTo>
                  <a:lnTo>
                    <a:pt x="445" y="2270"/>
                  </a:lnTo>
                  <a:lnTo>
                    <a:pt x="454" y="2266"/>
                  </a:lnTo>
                  <a:lnTo>
                    <a:pt x="463" y="2264"/>
                  </a:lnTo>
                  <a:lnTo>
                    <a:pt x="472" y="2262"/>
                  </a:lnTo>
                  <a:lnTo>
                    <a:pt x="482" y="2262"/>
                  </a:lnTo>
                  <a:lnTo>
                    <a:pt x="492" y="2262"/>
                  </a:lnTo>
                  <a:lnTo>
                    <a:pt x="500" y="2264"/>
                  </a:lnTo>
                  <a:lnTo>
                    <a:pt x="509" y="2266"/>
                  </a:lnTo>
                  <a:lnTo>
                    <a:pt x="518" y="2270"/>
                  </a:lnTo>
                  <a:lnTo>
                    <a:pt x="526" y="2273"/>
                  </a:lnTo>
                  <a:lnTo>
                    <a:pt x="534" y="2278"/>
                  </a:lnTo>
                  <a:lnTo>
                    <a:pt x="542" y="2283"/>
                  </a:lnTo>
                  <a:lnTo>
                    <a:pt x="548" y="2290"/>
                  </a:lnTo>
                  <a:lnTo>
                    <a:pt x="554" y="2296"/>
                  </a:lnTo>
                  <a:lnTo>
                    <a:pt x="559" y="2303"/>
                  </a:lnTo>
                  <a:lnTo>
                    <a:pt x="565" y="2311"/>
                  </a:lnTo>
                  <a:lnTo>
                    <a:pt x="568" y="2320"/>
                  </a:lnTo>
                  <a:lnTo>
                    <a:pt x="572" y="2329"/>
                  </a:lnTo>
                  <a:lnTo>
                    <a:pt x="574" y="2338"/>
                  </a:lnTo>
                  <a:lnTo>
                    <a:pt x="575" y="2346"/>
                  </a:lnTo>
                  <a:lnTo>
                    <a:pt x="576" y="2356"/>
                  </a:lnTo>
                  <a:lnTo>
                    <a:pt x="575" y="2366"/>
                  </a:lnTo>
                  <a:lnTo>
                    <a:pt x="574" y="2375"/>
                  </a:lnTo>
                  <a:lnTo>
                    <a:pt x="572" y="2384"/>
                  </a:lnTo>
                  <a:lnTo>
                    <a:pt x="568" y="2393"/>
                  </a:lnTo>
                  <a:lnTo>
                    <a:pt x="565" y="2402"/>
                  </a:lnTo>
                  <a:lnTo>
                    <a:pt x="559" y="2410"/>
                  </a:lnTo>
                  <a:lnTo>
                    <a:pt x="554" y="2417"/>
                  </a:lnTo>
                  <a:lnTo>
                    <a:pt x="548" y="2423"/>
                  </a:lnTo>
                  <a:lnTo>
                    <a:pt x="542" y="2430"/>
                  </a:lnTo>
                  <a:lnTo>
                    <a:pt x="534" y="2435"/>
                  </a:lnTo>
                  <a:lnTo>
                    <a:pt x="526" y="2440"/>
                  </a:lnTo>
                  <a:lnTo>
                    <a:pt x="518" y="2443"/>
                  </a:lnTo>
                  <a:lnTo>
                    <a:pt x="509" y="2447"/>
                  </a:lnTo>
                  <a:lnTo>
                    <a:pt x="500" y="2449"/>
                  </a:lnTo>
                  <a:lnTo>
                    <a:pt x="492" y="2451"/>
                  </a:lnTo>
                  <a:lnTo>
                    <a:pt x="482" y="2451"/>
                  </a:lnTo>
                  <a:lnTo>
                    <a:pt x="472" y="2451"/>
                  </a:lnTo>
                  <a:lnTo>
                    <a:pt x="463" y="2449"/>
                  </a:lnTo>
                  <a:lnTo>
                    <a:pt x="454" y="2447"/>
                  </a:lnTo>
                  <a:lnTo>
                    <a:pt x="445" y="2443"/>
                  </a:lnTo>
                  <a:lnTo>
                    <a:pt x="436" y="2440"/>
                  </a:lnTo>
                  <a:lnTo>
                    <a:pt x="428" y="2435"/>
                  </a:lnTo>
                  <a:lnTo>
                    <a:pt x="421" y="2430"/>
                  </a:lnTo>
                  <a:lnTo>
                    <a:pt x="415" y="2423"/>
                  </a:lnTo>
                  <a:lnTo>
                    <a:pt x="408" y="2417"/>
                  </a:lnTo>
                  <a:lnTo>
                    <a:pt x="403" y="2410"/>
                  </a:lnTo>
                  <a:lnTo>
                    <a:pt x="398" y="2402"/>
                  </a:lnTo>
                  <a:lnTo>
                    <a:pt x="394" y="2393"/>
                  </a:lnTo>
                  <a:lnTo>
                    <a:pt x="391" y="2384"/>
                  </a:lnTo>
                  <a:lnTo>
                    <a:pt x="389" y="2375"/>
                  </a:lnTo>
                  <a:lnTo>
                    <a:pt x="387" y="2366"/>
                  </a:lnTo>
                  <a:lnTo>
                    <a:pt x="387" y="2356"/>
                  </a:lnTo>
                  <a:close/>
                  <a:moveTo>
                    <a:pt x="387" y="2042"/>
                  </a:moveTo>
                  <a:lnTo>
                    <a:pt x="387" y="2042"/>
                  </a:lnTo>
                  <a:lnTo>
                    <a:pt x="387" y="2032"/>
                  </a:lnTo>
                  <a:lnTo>
                    <a:pt x="389" y="2023"/>
                  </a:lnTo>
                  <a:lnTo>
                    <a:pt x="391" y="2014"/>
                  </a:lnTo>
                  <a:lnTo>
                    <a:pt x="394" y="2005"/>
                  </a:lnTo>
                  <a:lnTo>
                    <a:pt x="398" y="1996"/>
                  </a:lnTo>
                  <a:lnTo>
                    <a:pt x="403" y="1988"/>
                  </a:lnTo>
                  <a:lnTo>
                    <a:pt x="408" y="1982"/>
                  </a:lnTo>
                  <a:lnTo>
                    <a:pt x="415" y="1975"/>
                  </a:lnTo>
                  <a:lnTo>
                    <a:pt x="421" y="1968"/>
                  </a:lnTo>
                  <a:lnTo>
                    <a:pt x="428" y="1963"/>
                  </a:lnTo>
                  <a:lnTo>
                    <a:pt x="436" y="1958"/>
                  </a:lnTo>
                  <a:lnTo>
                    <a:pt x="445" y="1955"/>
                  </a:lnTo>
                  <a:lnTo>
                    <a:pt x="454" y="1952"/>
                  </a:lnTo>
                  <a:lnTo>
                    <a:pt x="463" y="1949"/>
                  </a:lnTo>
                  <a:lnTo>
                    <a:pt x="472" y="1947"/>
                  </a:lnTo>
                  <a:lnTo>
                    <a:pt x="482" y="1947"/>
                  </a:lnTo>
                  <a:lnTo>
                    <a:pt x="492" y="1947"/>
                  </a:lnTo>
                  <a:lnTo>
                    <a:pt x="500" y="1949"/>
                  </a:lnTo>
                  <a:lnTo>
                    <a:pt x="509" y="1952"/>
                  </a:lnTo>
                  <a:lnTo>
                    <a:pt x="518" y="1955"/>
                  </a:lnTo>
                  <a:lnTo>
                    <a:pt x="526" y="1958"/>
                  </a:lnTo>
                  <a:lnTo>
                    <a:pt x="534" y="1963"/>
                  </a:lnTo>
                  <a:lnTo>
                    <a:pt x="542" y="1968"/>
                  </a:lnTo>
                  <a:lnTo>
                    <a:pt x="548" y="1975"/>
                  </a:lnTo>
                  <a:lnTo>
                    <a:pt x="554" y="1982"/>
                  </a:lnTo>
                  <a:lnTo>
                    <a:pt x="559" y="1988"/>
                  </a:lnTo>
                  <a:lnTo>
                    <a:pt x="565" y="1996"/>
                  </a:lnTo>
                  <a:lnTo>
                    <a:pt x="568" y="2005"/>
                  </a:lnTo>
                  <a:lnTo>
                    <a:pt x="572" y="2014"/>
                  </a:lnTo>
                  <a:lnTo>
                    <a:pt x="574" y="2023"/>
                  </a:lnTo>
                  <a:lnTo>
                    <a:pt x="575" y="2032"/>
                  </a:lnTo>
                  <a:lnTo>
                    <a:pt x="576" y="2042"/>
                  </a:lnTo>
                  <a:lnTo>
                    <a:pt x="575" y="2052"/>
                  </a:lnTo>
                  <a:lnTo>
                    <a:pt x="574" y="2061"/>
                  </a:lnTo>
                  <a:lnTo>
                    <a:pt x="572" y="2070"/>
                  </a:lnTo>
                  <a:lnTo>
                    <a:pt x="568" y="2078"/>
                  </a:lnTo>
                  <a:lnTo>
                    <a:pt x="565" y="2086"/>
                  </a:lnTo>
                  <a:lnTo>
                    <a:pt x="559" y="2094"/>
                  </a:lnTo>
                  <a:lnTo>
                    <a:pt x="554" y="2102"/>
                  </a:lnTo>
                  <a:lnTo>
                    <a:pt x="548" y="2108"/>
                  </a:lnTo>
                  <a:lnTo>
                    <a:pt x="542" y="2114"/>
                  </a:lnTo>
                  <a:lnTo>
                    <a:pt x="534" y="2120"/>
                  </a:lnTo>
                  <a:lnTo>
                    <a:pt x="526" y="2125"/>
                  </a:lnTo>
                  <a:lnTo>
                    <a:pt x="518" y="2129"/>
                  </a:lnTo>
                  <a:lnTo>
                    <a:pt x="509" y="2132"/>
                  </a:lnTo>
                  <a:lnTo>
                    <a:pt x="500" y="2134"/>
                  </a:lnTo>
                  <a:lnTo>
                    <a:pt x="492" y="2135"/>
                  </a:lnTo>
                  <a:lnTo>
                    <a:pt x="482" y="2136"/>
                  </a:lnTo>
                  <a:lnTo>
                    <a:pt x="472" y="2135"/>
                  </a:lnTo>
                  <a:lnTo>
                    <a:pt x="463" y="2134"/>
                  </a:lnTo>
                  <a:lnTo>
                    <a:pt x="454" y="2132"/>
                  </a:lnTo>
                  <a:lnTo>
                    <a:pt x="445" y="2129"/>
                  </a:lnTo>
                  <a:lnTo>
                    <a:pt x="436" y="2125"/>
                  </a:lnTo>
                  <a:lnTo>
                    <a:pt x="428" y="2120"/>
                  </a:lnTo>
                  <a:lnTo>
                    <a:pt x="421" y="2114"/>
                  </a:lnTo>
                  <a:lnTo>
                    <a:pt x="415" y="2108"/>
                  </a:lnTo>
                  <a:lnTo>
                    <a:pt x="408" y="2102"/>
                  </a:lnTo>
                  <a:lnTo>
                    <a:pt x="403" y="2094"/>
                  </a:lnTo>
                  <a:lnTo>
                    <a:pt x="398" y="2086"/>
                  </a:lnTo>
                  <a:lnTo>
                    <a:pt x="394" y="2078"/>
                  </a:lnTo>
                  <a:lnTo>
                    <a:pt x="391" y="2070"/>
                  </a:lnTo>
                  <a:lnTo>
                    <a:pt x="389" y="2061"/>
                  </a:lnTo>
                  <a:lnTo>
                    <a:pt x="387" y="2052"/>
                  </a:lnTo>
                  <a:lnTo>
                    <a:pt x="387" y="2042"/>
                  </a:lnTo>
                  <a:close/>
                  <a:moveTo>
                    <a:pt x="387" y="1727"/>
                  </a:moveTo>
                  <a:lnTo>
                    <a:pt x="387" y="1727"/>
                  </a:lnTo>
                  <a:lnTo>
                    <a:pt x="387" y="1717"/>
                  </a:lnTo>
                  <a:lnTo>
                    <a:pt x="389" y="1708"/>
                  </a:lnTo>
                  <a:lnTo>
                    <a:pt x="391" y="1698"/>
                  </a:lnTo>
                  <a:lnTo>
                    <a:pt x="394" y="1690"/>
                  </a:lnTo>
                  <a:lnTo>
                    <a:pt x="398" y="1681"/>
                  </a:lnTo>
                  <a:lnTo>
                    <a:pt x="403" y="1674"/>
                  </a:lnTo>
                  <a:lnTo>
                    <a:pt x="408" y="1667"/>
                  </a:lnTo>
                  <a:lnTo>
                    <a:pt x="415" y="1660"/>
                  </a:lnTo>
                  <a:lnTo>
                    <a:pt x="421" y="1654"/>
                  </a:lnTo>
                  <a:lnTo>
                    <a:pt x="428" y="1648"/>
                  </a:lnTo>
                  <a:lnTo>
                    <a:pt x="436" y="1644"/>
                  </a:lnTo>
                  <a:lnTo>
                    <a:pt x="445" y="1639"/>
                  </a:lnTo>
                  <a:lnTo>
                    <a:pt x="454" y="1637"/>
                  </a:lnTo>
                  <a:lnTo>
                    <a:pt x="463" y="1634"/>
                  </a:lnTo>
                  <a:lnTo>
                    <a:pt x="472" y="1633"/>
                  </a:lnTo>
                  <a:lnTo>
                    <a:pt x="482" y="1633"/>
                  </a:lnTo>
                  <a:lnTo>
                    <a:pt x="492" y="1633"/>
                  </a:lnTo>
                  <a:lnTo>
                    <a:pt x="500" y="1634"/>
                  </a:lnTo>
                  <a:lnTo>
                    <a:pt x="509" y="1637"/>
                  </a:lnTo>
                  <a:lnTo>
                    <a:pt x="518" y="1639"/>
                  </a:lnTo>
                  <a:lnTo>
                    <a:pt x="526" y="1644"/>
                  </a:lnTo>
                  <a:lnTo>
                    <a:pt x="534" y="1648"/>
                  </a:lnTo>
                  <a:lnTo>
                    <a:pt x="542" y="1654"/>
                  </a:lnTo>
                  <a:lnTo>
                    <a:pt x="548" y="1660"/>
                  </a:lnTo>
                  <a:lnTo>
                    <a:pt x="554" y="1667"/>
                  </a:lnTo>
                  <a:lnTo>
                    <a:pt x="559" y="1674"/>
                  </a:lnTo>
                  <a:lnTo>
                    <a:pt x="565" y="1681"/>
                  </a:lnTo>
                  <a:lnTo>
                    <a:pt x="568" y="1690"/>
                  </a:lnTo>
                  <a:lnTo>
                    <a:pt x="572" y="1698"/>
                  </a:lnTo>
                  <a:lnTo>
                    <a:pt x="574" y="1708"/>
                  </a:lnTo>
                  <a:lnTo>
                    <a:pt x="575" y="1717"/>
                  </a:lnTo>
                  <a:lnTo>
                    <a:pt x="576" y="1727"/>
                  </a:lnTo>
                  <a:lnTo>
                    <a:pt x="575" y="1736"/>
                  </a:lnTo>
                  <a:lnTo>
                    <a:pt x="574" y="1746"/>
                  </a:lnTo>
                  <a:lnTo>
                    <a:pt x="572" y="1755"/>
                  </a:lnTo>
                  <a:lnTo>
                    <a:pt x="568" y="1764"/>
                  </a:lnTo>
                  <a:lnTo>
                    <a:pt x="565" y="1772"/>
                  </a:lnTo>
                  <a:lnTo>
                    <a:pt x="559" y="1779"/>
                  </a:lnTo>
                  <a:lnTo>
                    <a:pt x="554" y="1787"/>
                  </a:lnTo>
                  <a:lnTo>
                    <a:pt x="548" y="1794"/>
                  </a:lnTo>
                  <a:lnTo>
                    <a:pt x="542" y="1799"/>
                  </a:lnTo>
                  <a:lnTo>
                    <a:pt x="534" y="1805"/>
                  </a:lnTo>
                  <a:lnTo>
                    <a:pt x="526" y="1809"/>
                  </a:lnTo>
                  <a:lnTo>
                    <a:pt x="518" y="1814"/>
                  </a:lnTo>
                  <a:lnTo>
                    <a:pt x="509" y="1817"/>
                  </a:lnTo>
                  <a:lnTo>
                    <a:pt x="500" y="1819"/>
                  </a:lnTo>
                  <a:lnTo>
                    <a:pt x="492" y="1820"/>
                  </a:lnTo>
                  <a:lnTo>
                    <a:pt x="482" y="1822"/>
                  </a:lnTo>
                  <a:lnTo>
                    <a:pt x="472" y="1820"/>
                  </a:lnTo>
                  <a:lnTo>
                    <a:pt x="463" y="1819"/>
                  </a:lnTo>
                  <a:lnTo>
                    <a:pt x="454" y="1817"/>
                  </a:lnTo>
                  <a:lnTo>
                    <a:pt x="445" y="1814"/>
                  </a:lnTo>
                  <a:lnTo>
                    <a:pt x="436" y="1809"/>
                  </a:lnTo>
                  <a:lnTo>
                    <a:pt x="428" y="1805"/>
                  </a:lnTo>
                  <a:lnTo>
                    <a:pt x="421" y="1799"/>
                  </a:lnTo>
                  <a:lnTo>
                    <a:pt x="415" y="1794"/>
                  </a:lnTo>
                  <a:lnTo>
                    <a:pt x="408" y="1787"/>
                  </a:lnTo>
                  <a:lnTo>
                    <a:pt x="403" y="1779"/>
                  </a:lnTo>
                  <a:lnTo>
                    <a:pt x="398" y="1772"/>
                  </a:lnTo>
                  <a:lnTo>
                    <a:pt x="394" y="1764"/>
                  </a:lnTo>
                  <a:lnTo>
                    <a:pt x="391" y="1755"/>
                  </a:lnTo>
                  <a:lnTo>
                    <a:pt x="389" y="1746"/>
                  </a:lnTo>
                  <a:lnTo>
                    <a:pt x="387" y="1736"/>
                  </a:lnTo>
                  <a:lnTo>
                    <a:pt x="387" y="1727"/>
                  </a:lnTo>
                  <a:close/>
                  <a:moveTo>
                    <a:pt x="387" y="1412"/>
                  </a:moveTo>
                  <a:lnTo>
                    <a:pt x="387" y="1412"/>
                  </a:lnTo>
                  <a:lnTo>
                    <a:pt x="387" y="1402"/>
                  </a:lnTo>
                  <a:lnTo>
                    <a:pt x="389" y="1392"/>
                  </a:lnTo>
                  <a:lnTo>
                    <a:pt x="391" y="1383"/>
                  </a:lnTo>
                  <a:lnTo>
                    <a:pt x="394" y="1375"/>
                  </a:lnTo>
                  <a:lnTo>
                    <a:pt x="398" y="1367"/>
                  </a:lnTo>
                  <a:lnTo>
                    <a:pt x="403" y="1359"/>
                  </a:lnTo>
                  <a:lnTo>
                    <a:pt x="408" y="1351"/>
                  </a:lnTo>
                  <a:lnTo>
                    <a:pt x="415" y="1344"/>
                  </a:lnTo>
                  <a:lnTo>
                    <a:pt x="421" y="1339"/>
                  </a:lnTo>
                  <a:lnTo>
                    <a:pt x="428" y="1333"/>
                  </a:lnTo>
                  <a:lnTo>
                    <a:pt x="436" y="1329"/>
                  </a:lnTo>
                  <a:lnTo>
                    <a:pt x="445" y="1324"/>
                  </a:lnTo>
                  <a:lnTo>
                    <a:pt x="454" y="1321"/>
                  </a:lnTo>
                  <a:lnTo>
                    <a:pt x="463" y="1319"/>
                  </a:lnTo>
                  <a:lnTo>
                    <a:pt x="472" y="1318"/>
                  </a:lnTo>
                  <a:lnTo>
                    <a:pt x="482" y="1318"/>
                  </a:lnTo>
                  <a:lnTo>
                    <a:pt x="492" y="1318"/>
                  </a:lnTo>
                  <a:lnTo>
                    <a:pt x="500" y="1319"/>
                  </a:lnTo>
                  <a:lnTo>
                    <a:pt x="509" y="1321"/>
                  </a:lnTo>
                  <a:lnTo>
                    <a:pt x="518" y="1324"/>
                  </a:lnTo>
                  <a:lnTo>
                    <a:pt x="526" y="1329"/>
                  </a:lnTo>
                  <a:lnTo>
                    <a:pt x="534" y="1333"/>
                  </a:lnTo>
                  <a:lnTo>
                    <a:pt x="542" y="1339"/>
                  </a:lnTo>
                  <a:lnTo>
                    <a:pt x="548" y="1344"/>
                  </a:lnTo>
                  <a:lnTo>
                    <a:pt x="554" y="1351"/>
                  </a:lnTo>
                  <a:lnTo>
                    <a:pt x="559" y="1359"/>
                  </a:lnTo>
                  <a:lnTo>
                    <a:pt x="565" y="1367"/>
                  </a:lnTo>
                  <a:lnTo>
                    <a:pt x="568" y="1375"/>
                  </a:lnTo>
                  <a:lnTo>
                    <a:pt x="572" y="1383"/>
                  </a:lnTo>
                  <a:lnTo>
                    <a:pt x="574" y="1392"/>
                  </a:lnTo>
                  <a:lnTo>
                    <a:pt x="575" y="1402"/>
                  </a:lnTo>
                  <a:lnTo>
                    <a:pt x="576" y="1412"/>
                  </a:lnTo>
                  <a:lnTo>
                    <a:pt x="575" y="1421"/>
                  </a:lnTo>
                  <a:lnTo>
                    <a:pt x="574" y="1431"/>
                  </a:lnTo>
                  <a:lnTo>
                    <a:pt x="572" y="1440"/>
                  </a:lnTo>
                  <a:lnTo>
                    <a:pt x="568" y="1449"/>
                  </a:lnTo>
                  <a:lnTo>
                    <a:pt x="565" y="1457"/>
                  </a:lnTo>
                  <a:lnTo>
                    <a:pt x="559" y="1465"/>
                  </a:lnTo>
                  <a:lnTo>
                    <a:pt x="554" y="1472"/>
                  </a:lnTo>
                  <a:lnTo>
                    <a:pt x="548" y="1479"/>
                  </a:lnTo>
                  <a:lnTo>
                    <a:pt x="542" y="1485"/>
                  </a:lnTo>
                  <a:lnTo>
                    <a:pt x="534" y="1490"/>
                  </a:lnTo>
                  <a:lnTo>
                    <a:pt x="526" y="1495"/>
                  </a:lnTo>
                  <a:lnTo>
                    <a:pt x="518" y="1499"/>
                  </a:lnTo>
                  <a:lnTo>
                    <a:pt x="509" y="1502"/>
                  </a:lnTo>
                  <a:lnTo>
                    <a:pt x="500" y="1505"/>
                  </a:lnTo>
                  <a:lnTo>
                    <a:pt x="492" y="1506"/>
                  </a:lnTo>
                  <a:lnTo>
                    <a:pt x="482" y="1507"/>
                  </a:lnTo>
                  <a:lnTo>
                    <a:pt x="472" y="1506"/>
                  </a:lnTo>
                  <a:lnTo>
                    <a:pt x="463" y="1505"/>
                  </a:lnTo>
                  <a:lnTo>
                    <a:pt x="454" y="1502"/>
                  </a:lnTo>
                  <a:lnTo>
                    <a:pt x="445" y="1499"/>
                  </a:lnTo>
                  <a:lnTo>
                    <a:pt x="436" y="1495"/>
                  </a:lnTo>
                  <a:lnTo>
                    <a:pt x="428" y="1490"/>
                  </a:lnTo>
                  <a:lnTo>
                    <a:pt x="421" y="1485"/>
                  </a:lnTo>
                  <a:lnTo>
                    <a:pt x="415" y="1479"/>
                  </a:lnTo>
                  <a:lnTo>
                    <a:pt x="408" y="1472"/>
                  </a:lnTo>
                  <a:lnTo>
                    <a:pt x="403" y="1465"/>
                  </a:lnTo>
                  <a:lnTo>
                    <a:pt x="398" y="1457"/>
                  </a:lnTo>
                  <a:lnTo>
                    <a:pt x="394" y="1449"/>
                  </a:lnTo>
                  <a:lnTo>
                    <a:pt x="391" y="1440"/>
                  </a:lnTo>
                  <a:lnTo>
                    <a:pt x="389" y="1431"/>
                  </a:lnTo>
                  <a:lnTo>
                    <a:pt x="387" y="1421"/>
                  </a:lnTo>
                  <a:lnTo>
                    <a:pt x="387" y="1412"/>
                  </a:lnTo>
                  <a:close/>
                  <a:moveTo>
                    <a:pt x="387" y="1097"/>
                  </a:moveTo>
                  <a:lnTo>
                    <a:pt x="387" y="1097"/>
                  </a:lnTo>
                  <a:lnTo>
                    <a:pt x="387" y="1088"/>
                  </a:lnTo>
                  <a:lnTo>
                    <a:pt x="389" y="1078"/>
                  </a:lnTo>
                  <a:lnTo>
                    <a:pt x="391" y="1069"/>
                  </a:lnTo>
                  <a:lnTo>
                    <a:pt x="394" y="1060"/>
                  </a:lnTo>
                  <a:lnTo>
                    <a:pt x="398" y="1052"/>
                  </a:lnTo>
                  <a:lnTo>
                    <a:pt x="403" y="1044"/>
                  </a:lnTo>
                  <a:lnTo>
                    <a:pt x="408" y="1036"/>
                  </a:lnTo>
                  <a:lnTo>
                    <a:pt x="415" y="1030"/>
                  </a:lnTo>
                  <a:lnTo>
                    <a:pt x="421" y="1024"/>
                  </a:lnTo>
                  <a:lnTo>
                    <a:pt x="428" y="1019"/>
                  </a:lnTo>
                  <a:lnTo>
                    <a:pt x="436" y="1014"/>
                  </a:lnTo>
                  <a:lnTo>
                    <a:pt x="445" y="1010"/>
                  </a:lnTo>
                  <a:lnTo>
                    <a:pt x="454" y="1006"/>
                  </a:lnTo>
                  <a:lnTo>
                    <a:pt x="463" y="1004"/>
                  </a:lnTo>
                  <a:lnTo>
                    <a:pt x="472" y="1003"/>
                  </a:lnTo>
                  <a:lnTo>
                    <a:pt x="482" y="1002"/>
                  </a:lnTo>
                  <a:lnTo>
                    <a:pt x="492" y="1003"/>
                  </a:lnTo>
                  <a:lnTo>
                    <a:pt x="500" y="1004"/>
                  </a:lnTo>
                  <a:lnTo>
                    <a:pt x="509" y="1006"/>
                  </a:lnTo>
                  <a:lnTo>
                    <a:pt x="518" y="1010"/>
                  </a:lnTo>
                  <a:lnTo>
                    <a:pt x="526" y="1014"/>
                  </a:lnTo>
                  <a:lnTo>
                    <a:pt x="534" y="1019"/>
                  </a:lnTo>
                  <a:lnTo>
                    <a:pt x="542" y="1024"/>
                  </a:lnTo>
                  <a:lnTo>
                    <a:pt x="548" y="1030"/>
                  </a:lnTo>
                  <a:lnTo>
                    <a:pt x="554" y="1036"/>
                  </a:lnTo>
                  <a:lnTo>
                    <a:pt x="559" y="1044"/>
                  </a:lnTo>
                  <a:lnTo>
                    <a:pt x="565" y="1052"/>
                  </a:lnTo>
                  <a:lnTo>
                    <a:pt x="568" y="1060"/>
                  </a:lnTo>
                  <a:lnTo>
                    <a:pt x="572" y="1069"/>
                  </a:lnTo>
                  <a:lnTo>
                    <a:pt x="574" y="1078"/>
                  </a:lnTo>
                  <a:lnTo>
                    <a:pt x="575" y="1088"/>
                  </a:lnTo>
                  <a:lnTo>
                    <a:pt x="576" y="1097"/>
                  </a:lnTo>
                  <a:lnTo>
                    <a:pt x="575" y="1107"/>
                  </a:lnTo>
                  <a:lnTo>
                    <a:pt x="574" y="1117"/>
                  </a:lnTo>
                  <a:lnTo>
                    <a:pt x="572" y="1125"/>
                  </a:lnTo>
                  <a:lnTo>
                    <a:pt x="568" y="1134"/>
                  </a:lnTo>
                  <a:lnTo>
                    <a:pt x="565" y="1142"/>
                  </a:lnTo>
                  <a:lnTo>
                    <a:pt x="559" y="1150"/>
                  </a:lnTo>
                  <a:lnTo>
                    <a:pt x="554" y="1158"/>
                  </a:lnTo>
                  <a:lnTo>
                    <a:pt x="548" y="1164"/>
                  </a:lnTo>
                  <a:lnTo>
                    <a:pt x="542" y="1170"/>
                  </a:lnTo>
                  <a:lnTo>
                    <a:pt x="534" y="1175"/>
                  </a:lnTo>
                  <a:lnTo>
                    <a:pt x="526" y="1180"/>
                  </a:lnTo>
                  <a:lnTo>
                    <a:pt x="518" y="1184"/>
                  </a:lnTo>
                  <a:lnTo>
                    <a:pt x="509" y="1188"/>
                  </a:lnTo>
                  <a:lnTo>
                    <a:pt x="500" y="1190"/>
                  </a:lnTo>
                  <a:lnTo>
                    <a:pt x="492" y="1191"/>
                  </a:lnTo>
                  <a:lnTo>
                    <a:pt x="482" y="1191"/>
                  </a:lnTo>
                  <a:lnTo>
                    <a:pt x="472" y="1191"/>
                  </a:lnTo>
                  <a:lnTo>
                    <a:pt x="463" y="1190"/>
                  </a:lnTo>
                  <a:lnTo>
                    <a:pt x="454" y="1188"/>
                  </a:lnTo>
                  <a:lnTo>
                    <a:pt x="445" y="1184"/>
                  </a:lnTo>
                  <a:lnTo>
                    <a:pt x="436" y="1180"/>
                  </a:lnTo>
                  <a:lnTo>
                    <a:pt x="428" y="1175"/>
                  </a:lnTo>
                  <a:lnTo>
                    <a:pt x="421" y="1170"/>
                  </a:lnTo>
                  <a:lnTo>
                    <a:pt x="415" y="1164"/>
                  </a:lnTo>
                  <a:lnTo>
                    <a:pt x="408" y="1158"/>
                  </a:lnTo>
                  <a:lnTo>
                    <a:pt x="403" y="1150"/>
                  </a:lnTo>
                  <a:lnTo>
                    <a:pt x="398" y="1142"/>
                  </a:lnTo>
                  <a:lnTo>
                    <a:pt x="394" y="1134"/>
                  </a:lnTo>
                  <a:lnTo>
                    <a:pt x="391" y="1125"/>
                  </a:lnTo>
                  <a:lnTo>
                    <a:pt x="389" y="1117"/>
                  </a:lnTo>
                  <a:lnTo>
                    <a:pt x="387" y="1107"/>
                  </a:lnTo>
                  <a:lnTo>
                    <a:pt x="387" y="1097"/>
                  </a:lnTo>
                  <a:close/>
                  <a:moveTo>
                    <a:pt x="387" y="782"/>
                  </a:moveTo>
                  <a:lnTo>
                    <a:pt x="387" y="782"/>
                  </a:lnTo>
                  <a:lnTo>
                    <a:pt x="387" y="773"/>
                  </a:lnTo>
                  <a:lnTo>
                    <a:pt x="389" y="763"/>
                  </a:lnTo>
                  <a:lnTo>
                    <a:pt x="391" y="754"/>
                  </a:lnTo>
                  <a:lnTo>
                    <a:pt x="394" y="745"/>
                  </a:lnTo>
                  <a:lnTo>
                    <a:pt x="398" y="737"/>
                  </a:lnTo>
                  <a:lnTo>
                    <a:pt x="403" y="730"/>
                  </a:lnTo>
                  <a:lnTo>
                    <a:pt x="408" y="722"/>
                  </a:lnTo>
                  <a:lnTo>
                    <a:pt x="415" y="715"/>
                  </a:lnTo>
                  <a:lnTo>
                    <a:pt x="421" y="710"/>
                  </a:lnTo>
                  <a:lnTo>
                    <a:pt x="428" y="704"/>
                  </a:lnTo>
                  <a:lnTo>
                    <a:pt x="436" y="699"/>
                  </a:lnTo>
                  <a:lnTo>
                    <a:pt x="445" y="695"/>
                  </a:lnTo>
                  <a:lnTo>
                    <a:pt x="454" y="692"/>
                  </a:lnTo>
                  <a:lnTo>
                    <a:pt x="463" y="689"/>
                  </a:lnTo>
                  <a:lnTo>
                    <a:pt x="472" y="688"/>
                  </a:lnTo>
                  <a:lnTo>
                    <a:pt x="482" y="687"/>
                  </a:lnTo>
                  <a:lnTo>
                    <a:pt x="492" y="688"/>
                  </a:lnTo>
                  <a:lnTo>
                    <a:pt x="500" y="689"/>
                  </a:lnTo>
                  <a:lnTo>
                    <a:pt x="509" y="692"/>
                  </a:lnTo>
                  <a:lnTo>
                    <a:pt x="518" y="695"/>
                  </a:lnTo>
                  <a:lnTo>
                    <a:pt x="526" y="699"/>
                  </a:lnTo>
                  <a:lnTo>
                    <a:pt x="534" y="704"/>
                  </a:lnTo>
                  <a:lnTo>
                    <a:pt x="542" y="710"/>
                  </a:lnTo>
                  <a:lnTo>
                    <a:pt x="548" y="715"/>
                  </a:lnTo>
                  <a:lnTo>
                    <a:pt x="554" y="722"/>
                  </a:lnTo>
                  <a:lnTo>
                    <a:pt x="559" y="730"/>
                  </a:lnTo>
                  <a:lnTo>
                    <a:pt x="565" y="737"/>
                  </a:lnTo>
                  <a:lnTo>
                    <a:pt x="568" y="745"/>
                  </a:lnTo>
                  <a:lnTo>
                    <a:pt x="572" y="754"/>
                  </a:lnTo>
                  <a:lnTo>
                    <a:pt x="574" y="763"/>
                  </a:lnTo>
                  <a:lnTo>
                    <a:pt x="575" y="773"/>
                  </a:lnTo>
                  <a:lnTo>
                    <a:pt x="576" y="782"/>
                  </a:lnTo>
                  <a:lnTo>
                    <a:pt x="575" y="792"/>
                  </a:lnTo>
                  <a:lnTo>
                    <a:pt x="574" y="801"/>
                  </a:lnTo>
                  <a:lnTo>
                    <a:pt x="572" y="811"/>
                  </a:lnTo>
                  <a:lnTo>
                    <a:pt x="568" y="818"/>
                  </a:lnTo>
                  <a:lnTo>
                    <a:pt x="565" y="827"/>
                  </a:lnTo>
                  <a:lnTo>
                    <a:pt x="559" y="835"/>
                  </a:lnTo>
                  <a:lnTo>
                    <a:pt x="554" y="842"/>
                  </a:lnTo>
                  <a:lnTo>
                    <a:pt x="548" y="849"/>
                  </a:lnTo>
                  <a:lnTo>
                    <a:pt x="542" y="855"/>
                  </a:lnTo>
                  <a:lnTo>
                    <a:pt x="534" y="861"/>
                  </a:lnTo>
                  <a:lnTo>
                    <a:pt x="526" y="865"/>
                  </a:lnTo>
                  <a:lnTo>
                    <a:pt x="518" y="870"/>
                  </a:lnTo>
                  <a:lnTo>
                    <a:pt x="509" y="872"/>
                  </a:lnTo>
                  <a:lnTo>
                    <a:pt x="500" y="875"/>
                  </a:lnTo>
                  <a:lnTo>
                    <a:pt x="492" y="876"/>
                  </a:lnTo>
                  <a:lnTo>
                    <a:pt x="482" y="876"/>
                  </a:lnTo>
                  <a:lnTo>
                    <a:pt x="472" y="876"/>
                  </a:lnTo>
                  <a:lnTo>
                    <a:pt x="463" y="875"/>
                  </a:lnTo>
                  <a:lnTo>
                    <a:pt x="454" y="872"/>
                  </a:lnTo>
                  <a:lnTo>
                    <a:pt x="445" y="870"/>
                  </a:lnTo>
                  <a:lnTo>
                    <a:pt x="436" y="865"/>
                  </a:lnTo>
                  <a:lnTo>
                    <a:pt x="428" y="861"/>
                  </a:lnTo>
                  <a:lnTo>
                    <a:pt x="421" y="855"/>
                  </a:lnTo>
                  <a:lnTo>
                    <a:pt x="415" y="849"/>
                  </a:lnTo>
                  <a:lnTo>
                    <a:pt x="408" y="842"/>
                  </a:lnTo>
                  <a:lnTo>
                    <a:pt x="403" y="835"/>
                  </a:lnTo>
                  <a:lnTo>
                    <a:pt x="398" y="827"/>
                  </a:lnTo>
                  <a:lnTo>
                    <a:pt x="394" y="818"/>
                  </a:lnTo>
                  <a:lnTo>
                    <a:pt x="391" y="811"/>
                  </a:lnTo>
                  <a:lnTo>
                    <a:pt x="389" y="801"/>
                  </a:lnTo>
                  <a:lnTo>
                    <a:pt x="387" y="792"/>
                  </a:lnTo>
                  <a:lnTo>
                    <a:pt x="387" y="782"/>
                  </a:lnTo>
                  <a:close/>
                  <a:moveTo>
                    <a:pt x="387" y="467"/>
                  </a:moveTo>
                  <a:lnTo>
                    <a:pt x="387" y="467"/>
                  </a:lnTo>
                  <a:lnTo>
                    <a:pt x="387" y="457"/>
                  </a:lnTo>
                  <a:lnTo>
                    <a:pt x="389" y="448"/>
                  </a:lnTo>
                  <a:lnTo>
                    <a:pt x="391" y="439"/>
                  </a:lnTo>
                  <a:lnTo>
                    <a:pt x="394" y="430"/>
                  </a:lnTo>
                  <a:lnTo>
                    <a:pt x="398" y="423"/>
                  </a:lnTo>
                  <a:lnTo>
                    <a:pt x="403" y="415"/>
                  </a:lnTo>
                  <a:lnTo>
                    <a:pt x="408" y="407"/>
                  </a:lnTo>
                  <a:lnTo>
                    <a:pt x="415" y="400"/>
                  </a:lnTo>
                  <a:lnTo>
                    <a:pt x="421" y="395"/>
                  </a:lnTo>
                  <a:lnTo>
                    <a:pt x="428" y="389"/>
                  </a:lnTo>
                  <a:lnTo>
                    <a:pt x="436" y="384"/>
                  </a:lnTo>
                  <a:lnTo>
                    <a:pt x="445" y="380"/>
                  </a:lnTo>
                  <a:lnTo>
                    <a:pt x="454" y="377"/>
                  </a:lnTo>
                  <a:lnTo>
                    <a:pt x="463" y="375"/>
                  </a:lnTo>
                  <a:lnTo>
                    <a:pt x="472" y="374"/>
                  </a:lnTo>
                  <a:lnTo>
                    <a:pt x="482" y="373"/>
                  </a:lnTo>
                  <a:lnTo>
                    <a:pt x="492" y="374"/>
                  </a:lnTo>
                  <a:lnTo>
                    <a:pt x="500" y="375"/>
                  </a:lnTo>
                  <a:lnTo>
                    <a:pt x="509" y="377"/>
                  </a:lnTo>
                  <a:lnTo>
                    <a:pt x="518" y="380"/>
                  </a:lnTo>
                  <a:lnTo>
                    <a:pt x="526" y="384"/>
                  </a:lnTo>
                  <a:lnTo>
                    <a:pt x="534" y="389"/>
                  </a:lnTo>
                  <a:lnTo>
                    <a:pt x="542" y="395"/>
                  </a:lnTo>
                  <a:lnTo>
                    <a:pt x="548" y="400"/>
                  </a:lnTo>
                  <a:lnTo>
                    <a:pt x="554" y="407"/>
                  </a:lnTo>
                  <a:lnTo>
                    <a:pt x="559" y="415"/>
                  </a:lnTo>
                  <a:lnTo>
                    <a:pt x="565" y="423"/>
                  </a:lnTo>
                  <a:lnTo>
                    <a:pt x="568" y="430"/>
                  </a:lnTo>
                  <a:lnTo>
                    <a:pt x="572" y="439"/>
                  </a:lnTo>
                  <a:lnTo>
                    <a:pt x="574" y="448"/>
                  </a:lnTo>
                  <a:lnTo>
                    <a:pt x="575" y="457"/>
                  </a:lnTo>
                  <a:lnTo>
                    <a:pt x="576" y="467"/>
                  </a:lnTo>
                  <a:lnTo>
                    <a:pt x="575" y="477"/>
                  </a:lnTo>
                  <a:lnTo>
                    <a:pt x="574" y="486"/>
                  </a:lnTo>
                  <a:lnTo>
                    <a:pt x="572" y="495"/>
                  </a:lnTo>
                  <a:lnTo>
                    <a:pt x="568" y="504"/>
                  </a:lnTo>
                  <a:lnTo>
                    <a:pt x="565" y="513"/>
                  </a:lnTo>
                  <a:lnTo>
                    <a:pt x="559" y="520"/>
                  </a:lnTo>
                  <a:lnTo>
                    <a:pt x="554" y="527"/>
                  </a:lnTo>
                  <a:lnTo>
                    <a:pt x="548" y="534"/>
                  </a:lnTo>
                  <a:lnTo>
                    <a:pt x="542" y="540"/>
                  </a:lnTo>
                  <a:lnTo>
                    <a:pt x="534" y="546"/>
                  </a:lnTo>
                  <a:lnTo>
                    <a:pt x="526" y="550"/>
                  </a:lnTo>
                  <a:lnTo>
                    <a:pt x="518" y="554"/>
                  </a:lnTo>
                  <a:lnTo>
                    <a:pt x="509" y="557"/>
                  </a:lnTo>
                  <a:lnTo>
                    <a:pt x="500" y="559"/>
                  </a:lnTo>
                  <a:lnTo>
                    <a:pt x="492" y="562"/>
                  </a:lnTo>
                  <a:lnTo>
                    <a:pt x="482" y="562"/>
                  </a:lnTo>
                  <a:lnTo>
                    <a:pt x="472" y="562"/>
                  </a:lnTo>
                  <a:lnTo>
                    <a:pt x="463" y="559"/>
                  </a:lnTo>
                  <a:lnTo>
                    <a:pt x="454" y="557"/>
                  </a:lnTo>
                  <a:lnTo>
                    <a:pt x="445" y="554"/>
                  </a:lnTo>
                  <a:lnTo>
                    <a:pt x="436" y="550"/>
                  </a:lnTo>
                  <a:lnTo>
                    <a:pt x="428" y="546"/>
                  </a:lnTo>
                  <a:lnTo>
                    <a:pt x="421" y="540"/>
                  </a:lnTo>
                  <a:lnTo>
                    <a:pt x="415" y="534"/>
                  </a:lnTo>
                  <a:lnTo>
                    <a:pt x="408" y="527"/>
                  </a:lnTo>
                  <a:lnTo>
                    <a:pt x="403" y="520"/>
                  </a:lnTo>
                  <a:lnTo>
                    <a:pt x="398" y="513"/>
                  </a:lnTo>
                  <a:lnTo>
                    <a:pt x="394" y="504"/>
                  </a:lnTo>
                  <a:lnTo>
                    <a:pt x="391" y="495"/>
                  </a:lnTo>
                  <a:lnTo>
                    <a:pt x="389" y="486"/>
                  </a:lnTo>
                  <a:lnTo>
                    <a:pt x="387" y="477"/>
                  </a:lnTo>
                  <a:lnTo>
                    <a:pt x="387" y="467"/>
                  </a:lnTo>
                  <a:close/>
                  <a:moveTo>
                    <a:pt x="1098" y="1419"/>
                  </a:moveTo>
                  <a:lnTo>
                    <a:pt x="2083" y="1419"/>
                  </a:lnTo>
                  <a:lnTo>
                    <a:pt x="2083" y="1508"/>
                  </a:lnTo>
                  <a:lnTo>
                    <a:pt x="1098" y="1508"/>
                  </a:lnTo>
                  <a:lnTo>
                    <a:pt x="1098" y="1419"/>
                  </a:lnTo>
                  <a:close/>
                  <a:moveTo>
                    <a:pt x="864" y="2423"/>
                  </a:moveTo>
                  <a:lnTo>
                    <a:pt x="2317" y="2423"/>
                  </a:lnTo>
                  <a:lnTo>
                    <a:pt x="2317" y="2512"/>
                  </a:lnTo>
                  <a:lnTo>
                    <a:pt x="864" y="2512"/>
                  </a:lnTo>
                  <a:lnTo>
                    <a:pt x="864" y="2423"/>
                  </a:lnTo>
                  <a:close/>
                  <a:moveTo>
                    <a:pt x="1098" y="2926"/>
                  </a:moveTo>
                  <a:lnTo>
                    <a:pt x="2083" y="2926"/>
                  </a:lnTo>
                  <a:lnTo>
                    <a:pt x="2083" y="3015"/>
                  </a:lnTo>
                  <a:lnTo>
                    <a:pt x="1098" y="3015"/>
                  </a:lnTo>
                  <a:lnTo>
                    <a:pt x="1098" y="2926"/>
                  </a:lnTo>
                  <a:close/>
                  <a:moveTo>
                    <a:pt x="864" y="1921"/>
                  </a:moveTo>
                  <a:lnTo>
                    <a:pt x="2317" y="1921"/>
                  </a:lnTo>
                  <a:lnTo>
                    <a:pt x="2317" y="2010"/>
                  </a:lnTo>
                  <a:lnTo>
                    <a:pt x="864" y="2010"/>
                  </a:lnTo>
                  <a:lnTo>
                    <a:pt x="864" y="1921"/>
                  </a:lnTo>
                  <a:close/>
                  <a:moveTo>
                    <a:pt x="2072" y="3435"/>
                  </a:moveTo>
                  <a:lnTo>
                    <a:pt x="2072" y="3435"/>
                  </a:lnTo>
                  <a:lnTo>
                    <a:pt x="2089" y="3436"/>
                  </a:lnTo>
                  <a:lnTo>
                    <a:pt x="2106" y="3437"/>
                  </a:lnTo>
                  <a:lnTo>
                    <a:pt x="2123" y="3440"/>
                  </a:lnTo>
                  <a:lnTo>
                    <a:pt x="2140" y="3443"/>
                  </a:lnTo>
                  <a:lnTo>
                    <a:pt x="2155" y="3447"/>
                  </a:lnTo>
                  <a:lnTo>
                    <a:pt x="2171" y="3453"/>
                  </a:lnTo>
                  <a:lnTo>
                    <a:pt x="2186" y="3460"/>
                  </a:lnTo>
                  <a:lnTo>
                    <a:pt x="2201" y="3466"/>
                  </a:lnTo>
                  <a:lnTo>
                    <a:pt x="2215" y="3474"/>
                  </a:lnTo>
                  <a:lnTo>
                    <a:pt x="2230" y="3483"/>
                  </a:lnTo>
                  <a:lnTo>
                    <a:pt x="2243" y="3492"/>
                  </a:lnTo>
                  <a:lnTo>
                    <a:pt x="2255" y="3502"/>
                  </a:lnTo>
                  <a:lnTo>
                    <a:pt x="2268" y="3513"/>
                  </a:lnTo>
                  <a:lnTo>
                    <a:pt x="2280" y="3524"/>
                  </a:lnTo>
                  <a:lnTo>
                    <a:pt x="2291" y="3536"/>
                  </a:lnTo>
                  <a:lnTo>
                    <a:pt x="2301" y="3549"/>
                  </a:lnTo>
                  <a:lnTo>
                    <a:pt x="1896" y="3953"/>
                  </a:lnTo>
                  <a:lnTo>
                    <a:pt x="1884" y="3943"/>
                  </a:lnTo>
                  <a:lnTo>
                    <a:pt x="1872" y="3932"/>
                  </a:lnTo>
                  <a:lnTo>
                    <a:pt x="1861" y="3920"/>
                  </a:lnTo>
                  <a:lnTo>
                    <a:pt x="1849" y="3908"/>
                  </a:lnTo>
                  <a:lnTo>
                    <a:pt x="1839" y="3896"/>
                  </a:lnTo>
                  <a:lnTo>
                    <a:pt x="1831" y="3882"/>
                  </a:lnTo>
                  <a:lnTo>
                    <a:pt x="1822" y="3868"/>
                  </a:lnTo>
                  <a:lnTo>
                    <a:pt x="1814" y="3854"/>
                  </a:lnTo>
                  <a:lnTo>
                    <a:pt x="1807" y="3839"/>
                  </a:lnTo>
                  <a:lnTo>
                    <a:pt x="1801" y="3823"/>
                  </a:lnTo>
                  <a:lnTo>
                    <a:pt x="1795" y="3808"/>
                  </a:lnTo>
                  <a:lnTo>
                    <a:pt x="1791" y="3792"/>
                  </a:lnTo>
                  <a:lnTo>
                    <a:pt x="1787" y="3775"/>
                  </a:lnTo>
                  <a:lnTo>
                    <a:pt x="1785" y="3759"/>
                  </a:lnTo>
                  <a:lnTo>
                    <a:pt x="1784" y="3741"/>
                  </a:lnTo>
                  <a:lnTo>
                    <a:pt x="1783" y="3724"/>
                  </a:lnTo>
                  <a:lnTo>
                    <a:pt x="1784" y="3709"/>
                  </a:lnTo>
                  <a:lnTo>
                    <a:pt x="1785" y="3694"/>
                  </a:lnTo>
                  <a:lnTo>
                    <a:pt x="1786" y="3680"/>
                  </a:lnTo>
                  <a:lnTo>
                    <a:pt x="1788" y="3665"/>
                  </a:lnTo>
                  <a:lnTo>
                    <a:pt x="1792" y="3652"/>
                  </a:lnTo>
                  <a:lnTo>
                    <a:pt x="1796" y="3639"/>
                  </a:lnTo>
                  <a:lnTo>
                    <a:pt x="1801" y="3625"/>
                  </a:lnTo>
                  <a:lnTo>
                    <a:pt x="1806" y="3612"/>
                  </a:lnTo>
                  <a:lnTo>
                    <a:pt x="1812" y="3599"/>
                  </a:lnTo>
                  <a:lnTo>
                    <a:pt x="1818" y="3586"/>
                  </a:lnTo>
                  <a:lnTo>
                    <a:pt x="1825" y="3574"/>
                  </a:lnTo>
                  <a:lnTo>
                    <a:pt x="1833" y="3563"/>
                  </a:lnTo>
                  <a:lnTo>
                    <a:pt x="1848" y="3541"/>
                  </a:lnTo>
                  <a:lnTo>
                    <a:pt x="1867" y="3520"/>
                  </a:lnTo>
                  <a:lnTo>
                    <a:pt x="1888" y="3502"/>
                  </a:lnTo>
                  <a:lnTo>
                    <a:pt x="1911" y="3485"/>
                  </a:lnTo>
                  <a:lnTo>
                    <a:pt x="1922" y="3477"/>
                  </a:lnTo>
                  <a:lnTo>
                    <a:pt x="1934" y="3471"/>
                  </a:lnTo>
                  <a:lnTo>
                    <a:pt x="1946" y="3464"/>
                  </a:lnTo>
                  <a:lnTo>
                    <a:pt x="1960" y="3459"/>
                  </a:lnTo>
                  <a:lnTo>
                    <a:pt x="1973" y="3453"/>
                  </a:lnTo>
                  <a:lnTo>
                    <a:pt x="1986" y="3449"/>
                  </a:lnTo>
                  <a:lnTo>
                    <a:pt x="2000" y="3444"/>
                  </a:lnTo>
                  <a:lnTo>
                    <a:pt x="2013" y="3442"/>
                  </a:lnTo>
                  <a:lnTo>
                    <a:pt x="2027" y="3439"/>
                  </a:lnTo>
                  <a:lnTo>
                    <a:pt x="2042" y="3437"/>
                  </a:lnTo>
                  <a:lnTo>
                    <a:pt x="2056" y="3436"/>
                  </a:lnTo>
                  <a:lnTo>
                    <a:pt x="2072" y="343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432E7F3-6217-4A2F-8604-2478EB4D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073135-1F8A-40A8-9B70-F15DF4288925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Bildirim ve Beyan</a:t>
            </a:r>
          </a:p>
        </p:txBody>
      </p:sp>
    </p:spTree>
    <p:extLst>
      <p:ext uri="{BB962C8B-B14F-4D97-AF65-F5344CB8AC3E}">
        <p14:creationId xmlns:p14="http://schemas.microsoft.com/office/powerpoint/2010/main" val="48735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Geri Kazanım Katılım Payı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278466-7F24-446D-8068-9A6DCB7A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5BC35B-E5C1-41A4-B154-ECB4A59B857C}"/>
              </a:ext>
            </a:extLst>
          </p:cNvPr>
          <p:cNvSpPr txBox="1">
            <a:spLocks/>
          </p:cNvSpPr>
          <p:nvPr/>
        </p:nvSpPr>
        <p:spPr>
          <a:xfrm>
            <a:off x="457200" y="635014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Öne çıkan konular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3608B-EB7D-42B5-9334-3D3D71354A97}"/>
              </a:ext>
            </a:extLst>
          </p:cNvPr>
          <p:cNvSpPr txBox="1"/>
          <p:nvPr/>
        </p:nvSpPr>
        <p:spPr>
          <a:xfrm>
            <a:off x="457200" y="1373751"/>
            <a:ext cx="8232775" cy="410573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tr-TR" sz="2200" dirty="0">
                <a:solidFill>
                  <a:schemeClr val="bg1"/>
                </a:solidFill>
              </a:rPr>
              <a:t>Millileşme tarihini tespitinin yapılması.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tr-TR" sz="2200" dirty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tr-TR" sz="2200" dirty="0">
                <a:solidFill>
                  <a:schemeClr val="bg1"/>
                </a:solidFill>
              </a:rPr>
              <a:t>İhracat tanımının aracı ihracatçıları da içerecek şekilde genişletilmesi. 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tr-TR" sz="2200" dirty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tr-TR" sz="2200" dirty="0">
                <a:solidFill>
                  <a:schemeClr val="bg1"/>
                </a:solidFill>
              </a:rPr>
              <a:t>Eşya tanımlamalarının yani kapsama ilişkin daha detaylı açıklama yapılması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tr-TR" sz="2200" dirty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tr-TR" sz="2200" dirty="0">
                <a:solidFill>
                  <a:schemeClr val="bg1"/>
                </a:solidFill>
              </a:rPr>
              <a:t>Düzeltme imkanlarının daha detaylı açıklanması(vergi uygulamalarına paralel hale gelmesi)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tr-TR" sz="2200" dirty="0">
              <a:solidFill>
                <a:schemeClr val="bg1"/>
              </a:solidFill>
            </a:endParaRP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tr-TR" sz="2200" dirty="0">
                <a:solidFill>
                  <a:schemeClr val="bg1"/>
                </a:solidFill>
              </a:rPr>
              <a:t>Depozito uygulamasına bir an önce geçilmesi</a:t>
            </a:r>
          </a:p>
        </p:txBody>
      </p:sp>
    </p:spTree>
    <p:extLst>
      <p:ext uri="{BB962C8B-B14F-4D97-AF65-F5344CB8AC3E}">
        <p14:creationId xmlns:p14="http://schemas.microsoft.com/office/powerpoint/2010/main" val="412124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3216-7C89-44BF-BF3C-2375D4DF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7" y="1475293"/>
            <a:ext cx="7527097" cy="4517117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Çevre Kanunu’nda öngörülen fiillere ilişkin müeyyideler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dirty="0">
                <a:solidFill>
                  <a:schemeClr val="accent2"/>
                </a:solidFill>
              </a:rPr>
              <a:t>Geri kazanım katılım payını ödemediği tespit edilenlere</a:t>
            </a:r>
            <a:r>
              <a:rPr lang="tr-TR" dirty="0"/>
              <a:t> geri kazanım katılım payı tutarının %20 fazlası idari para cezası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dirty="0">
                <a:solidFill>
                  <a:schemeClr val="accent2"/>
                </a:solidFill>
              </a:rPr>
              <a:t>Bildirim ve bilgi verme yükümlülüğüne aykırı olarak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2"/>
                </a:solidFill>
              </a:rPr>
              <a:t>yanlış ve yanıltıcı bilgi verenlere</a:t>
            </a:r>
            <a:r>
              <a:rPr lang="tr-TR" dirty="0"/>
              <a:t> altı aydan bir yıla kadar hapis cezası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dirty="0"/>
              <a:t>Diğer kanunlarda yazılı cezalar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278466-7F24-446D-8068-9A6DCB7A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5BC35B-E5C1-41A4-B154-ECB4A59B857C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Cezalar</a:t>
            </a:r>
          </a:p>
        </p:txBody>
      </p:sp>
      <p:sp>
        <p:nvSpPr>
          <p:cNvPr id="9" name="Freeform 82">
            <a:extLst>
              <a:ext uri="{FF2B5EF4-FFF2-40B4-BE49-F238E27FC236}">
                <a16:creationId xmlns:a16="http://schemas.microsoft.com/office/drawing/2014/main" id="{B3444A34-5719-42D9-985E-BC823FDD5D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6956" y="1448066"/>
            <a:ext cx="472559" cy="418434"/>
          </a:xfrm>
          <a:custGeom>
            <a:avLst/>
            <a:gdLst>
              <a:gd name="T0" fmla="*/ 2147483647 w 5376"/>
              <a:gd name="T1" fmla="*/ 2147483647 h 4763"/>
              <a:gd name="T2" fmla="*/ 2147483647 w 5376"/>
              <a:gd name="T3" fmla="*/ 2147483647 h 4763"/>
              <a:gd name="T4" fmla="*/ 2147483647 w 5376"/>
              <a:gd name="T5" fmla="*/ 2147483647 h 4763"/>
              <a:gd name="T6" fmla="*/ 2147483647 w 5376"/>
              <a:gd name="T7" fmla="*/ 2147483647 h 4763"/>
              <a:gd name="T8" fmla="*/ 2147483647 w 5376"/>
              <a:gd name="T9" fmla="*/ 2147483647 h 4763"/>
              <a:gd name="T10" fmla="*/ 2147483647 w 5376"/>
              <a:gd name="T11" fmla="*/ 2147483647 h 4763"/>
              <a:gd name="T12" fmla="*/ 0 w 5376"/>
              <a:gd name="T13" fmla="*/ 2147483647 h 4763"/>
              <a:gd name="T14" fmla="*/ 2147483647 w 5376"/>
              <a:gd name="T15" fmla="*/ 2147483647 h 4763"/>
              <a:gd name="T16" fmla="*/ 2147483647 w 5376"/>
              <a:gd name="T17" fmla="*/ 2147483647 h 4763"/>
              <a:gd name="T18" fmla="*/ 2147483647 w 5376"/>
              <a:gd name="T19" fmla="*/ 2147483647 h 4763"/>
              <a:gd name="T20" fmla="*/ 2147483647 w 5376"/>
              <a:gd name="T21" fmla="*/ 2147483647 h 4763"/>
              <a:gd name="T22" fmla="*/ 2147483647 w 5376"/>
              <a:gd name="T23" fmla="*/ 2147483647 h 4763"/>
              <a:gd name="T24" fmla="*/ 2147483647 w 5376"/>
              <a:gd name="T25" fmla="*/ 2147483647 h 4763"/>
              <a:gd name="T26" fmla="*/ 2147483647 w 5376"/>
              <a:gd name="T27" fmla="*/ 2147483647 h 4763"/>
              <a:gd name="T28" fmla="*/ 2147483647 w 5376"/>
              <a:gd name="T29" fmla="*/ 2147483647 h 4763"/>
              <a:gd name="T30" fmla="*/ 2147483647 w 5376"/>
              <a:gd name="T31" fmla="*/ 2147483647 h 4763"/>
              <a:gd name="T32" fmla="*/ 2147483647 w 5376"/>
              <a:gd name="T33" fmla="*/ 2147483647 h 4763"/>
              <a:gd name="T34" fmla="*/ 2147483647 w 5376"/>
              <a:gd name="T35" fmla="*/ 2147483647 h 4763"/>
              <a:gd name="T36" fmla="*/ 2147483647 w 5376"/>
              <a:gd name="T37" fmla="*/ 2147483647 h 4763"/>
              <a:gd name="T38" fmla="*/ 2147483647 w 5376"/>
              <a:gd name="T39" fmla="*/ 2147483647 h 4763"/>
              <a:gd name="T40" fmla="*/ 2147483647 w 5376"/>
              <a:gd name="T41" fmla="*/ 2147483647 h 4763"/>
              <a:gd name="T42" fmla="*/ 2147483647 w 5376"/>
              <a:gd name="T43" fmla="*/ 2147483647 h 4763"/>
              <a:gd name="T44" fmla="*/ 2147483647 w 5376"/>
              <a:gd name="T45" fmla="*/ 2147483647 h 4763"/>
              <a:gd name="T46" fmla="*/ 2147483647 w 5376"/>
              <a:gd name="T47" fmla="*/ 2147483647 h 4763"/>
              <a:gd name="T48" fmla="*/ 2147483647 w 5376"/>
              <a:gd name="T49" fmla="*/ 2147483647 h 4763"/>
              <a:gd name="T50" fmla="*/ 2147483647 w 5376"/>
              <a:gd name="T51" fmla="*/ 2147483647 h 4763"/>
              <a:gd name="T52" fmla="*/ 2147483647 w 5376"/>
              <a:gd name="T53" fmla="*/ 2147483647 h 4763"/>
              <a:gd name="T54" fmla="*/ 2147483647 w 5376"/>
              <a:gd name="T55" fmla="*/ 2147483647 h 4763"/>
              <a:gd name="T56" fmla="*/ 2147483647 w 5376"/>
              <a:gd name="T57" fmla="*/ 2147483647 h 4763"/>
              <a:gd name="T58" fmla="*/ 2147483647 w 5376"/>
              <a:gd name="T59" fmla="*/ 2147483647 h 4763"/>
              <a:gd name="T60" fmla="*/ 2147483647 w 5376"/>
              <a:gd name="T61" fmla="*/ 2147483647 h 4763"/>
              <a:gd name="T62" fmla="*/ 2147483647 w 5376"/>
              <a:gd name="T63" fmla="*/ 2147483647 h 4763"/>
              <a:gd name="T64" fmla="*/ 2147483647 w 5376"/>
              <a:gd name="T65" fmla="*/ 2147483647 h 4763"/>
              <a:gd name="T66" fmla="*/ 2147483647 w 5376"/>
              <a:gd name="T67" fmla="*/ 2147483647 h 4763"/>
              <a:gd name="T68" fmla="*/ 2147483647 w 5376"/>
              <a:gd name="T69" fmla="*/ 2147483647 h 4763"/>
              <a:gd name="T70" fmla="*/ 2147483647 w 5376"/>
              <a:gd name="T71" fmla="*/ 2147483647 h 4763"/>
              <a:gd name="T72" fmla="*/ 2147483647 w 5376"/>
              <a:gd name="T73" fmla="*/ 2147483647 h 4763"/>
              <a:gd name="T74" fmla="*/ 2147483647 w 5376"/>
              <a:gd name="T75" fmla="*/ 2147483647 h 4763"/>
              <a:gd name="T76" fmla="*/ 2147483647 w 5376"/>
              <a:gd name="T77" fmla="*/ 2147483647 h 4763"/>
              <a:gd name="T78" fmla="*/ 2147483647 w 5376"/>
              <a:gd name="T79" fmla="*/ 2147483647 h 4763"/>
              <a:gd name="T80" fmla="*/ 2147483647 w 5376"/>
              <a:gd name="T81" fmla="*/ 2147483647 h 4763"/>
              <a:gd name="T82" fmla="*/ 2147483647 w 5376"/>
              <a:gd name="T83" fmla="*/ 2147483647 h 4763"/>
              <a:gd name="T84" fmla="*/ 2147483647 w 5376"/>
              <a:gd name="T85" fmla="*/ 2147483647 h 4763"/>
              <a:gd name="T86" fmla="*/ 2147483647 w 5376"/>
              <a:gd name="T87" fmla="*/ 2147483647 h 4763"/>
              <a:gd name="T88" fmla="*/ 2147483647 w 5376"/>
              <a:gd name="T89" fmla="*/ 2147483647 h 4763"/>
              <a:gd name="T90" fmla="*/ 2147483647 w 5376"/>
              <a:gd name="T91" fmla="*/ 2147483647 h 4763"/>
              <a:gd name="T92" fmla="*/ 2147483647 w 5376"/>
              <a:gd name="T93" fmla="*/ 2147483647 h 4763"/>
              <a:gd name="T94" fmla="*/ 2147483647 w 5376"/>
              <a:gd name="T95" fmla="*/ 2147483647 h 4763"/>
              <a:gd name="T96" fmla="*/ 2147483647 w 5376"/>
              <a:gd name="T97" fmla="*/ 2147483647 h 4763"/>
              <a:gd name="T98" fmla="*/ 2147483647 w 5376"/>
              <a:gd name="T99" fmla="*/ 2147483647 h 4763"/>
              <a:gd name="T100" fmla="*/ 2147483647 w 5376"/>
              <a:gd name="T101" fmla="*/ 2147483647 h 4763"/>
              <a:gd name="T102" fmla="*/ 2147483647 w 5376"/>
              <a:gd name="T103" fmla="*/ 2147483647 h 4763"/>
              <a:gd name="T104" fmla="*/ 2147483647 w 5376"/>
              <a:gd name="T105" fmla="*/ 2147483647 h 4763"/>
              <a:gd name="T106" fmla="*/ 2147483647 w 5376"/>
              <a:gd name="T107" fmla="*/ 2147483647 h 4763"/>
              <a:gd name="T108" fmla="*/ 2147483647 w 5376"/>
              <a:gd name="T109" fmla="*/ 2147483647 h 4763"/>
              <a:gd name="T110" fmla="*/ 2147483647 w 5376"/>
              <a:gd name="T111" fmla="*/ 2147483647 h 4763"/>
              <a:gd name="T112" fmla="*/ 2147483647 w 5376"/>
              <a:gd name="T113" fmla="*/ 2147483647 h 4763"/>
              <a:gd name="T114" fmla="*/ 2147483647 w 5376"/>
              <a:gd name="T115" fmla="*/ 2147483647 h 4763"/>
              <a:gd name="T116" fmla="*/ 2147483647 w 5376"/>
              <a:gd name="T117" fmla="*/ 2147483647 h 4763"/>
              <a:gd name="T118" fmla="*/ 2147483647 w 5376"/>
              <a:gd name="T119" fmla="*/ 2147483647 h 4763"/>
              <a:gd name="T120" fmla="*/ 2147483647 w 5376"/>
              <a:gd name="T121" fmla="*/ 2147483647 h 4763"/>
              <a:gd name="T122" fmla="*/ 2147483647 w 5376"/>
              <a:gd name="T123" fmla="*/ 2147483647 h 4763"/>
              <a:gd name="T124" fmla="*/ 2147483647 w 537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76"/>
              <a:gd name="T190" fmla="*/ 0 h 4763"/>
              <a:gd name="T191" fmla="*/ 5376 w 537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76" h="4763">
                <a:moveTo>
                  <a:pt x="474" y="3662"/>
                </a:moveTo>
                <a:lnTo>
                  <a:pt x="2749" y="3662"/>
                </a:lnTo>
                <a:lnTo>
                  <a:pt x="2774" y="3664"/>
                </a:lnTo>
                <a:lnTo>
                  <a:pt x="2799" y="3668"/>
                </a:lnTo>
                <a:lnTo>
                  <a:pt x="2823" y="3673"/>
                </a:lnTo>
                <a:lnTo>
                  <a:pt x="2845" y="3682"/>
                </a:lnTo>
                <a:lnTo>
                  <a:pt x="2867" y="3693"/>
                </a:lnTo>
                <a:lnTo>
                  <a:pt x="2887" y="3704"/>
                </a:lnTo>
                <a:lnTo>
                  <a:pt x="2906" y="3719"/>
                </a:lnTo>
                <a:lnTo>
                  <a:pt x="2923" y="3735"/>
                </a:lnTo>
                <a:lnTo>
                  <a:pt x="2940" y="3753"/>
                </a:lnTo>
                <a:lnTo>
                  <a:pt x="2953" y="3771"/>
                </a:lnTo>
                <a:lnTo>
                  <a:pt x="2966" y="3791"/>
                </a:lnTo>
                <a:lnTo>
                  <a:pt x="2976" y="3812"/>
                </a:lnTo>
                <a:lnTo>
                  <a:pt x="2984" y="3836"/>
                </a:lnTo>
                <a:lnTo>
                  <a:pt x="2991" y="3860"/>
                </a:lnTo>
                <a:lnTo>
                  <a:pt x="2994" y="3883"/>
                </a:lnTo>
                <a:lnTo>
                  <a:pt x="2995" y="3908"/>
                </a:lnTo>
                <a:lnTo>
                  <a:pt x="2995" y="4151"/>
                </a:lnTo>
                <a:lnTo>
                  <a:pt x="3019" y="4154"/>
                </a:lnTo>
                <a:lnTo>
                  <a:pt x="3042" y="4158"/>
                </a:lnTo>
                <a:lnTo>
                  <a:pt x="3063" y="4165"/>
                </a:lnTo>
                <a:lnTo>
                  <a:pt x="3086" y="4175"/>
                </a:lnTo>
                <a:lnTo>
                  <a:pt x="3105" y="4186"/>
                </a:lnTo>
                <a:lnTo>
                  <a:pt x="3123" y="4199"/>
                </a:lnTo>
                <a:lnTo>
                  <a:pt x="3141" y="4213"/>
                </a:lnTo>
                <a:lnTo>
                  <a:pt x="3158" y="4228"/>
                </a:lnTo>
                <a:lnTo>
                  <a:pt x="3172" y="4246"/>
                </a:lnTo>
                <a:lnTo>
                  <a:pt x="3186" y="4264"/>
                </a:lnTo>
                <a:lnTo>
                  <a:pt x="3197" y="4284"/>
                </a:lnTo>
                <a:lnTo>
                  <a:pt x="3206" y="4304"/>
                </a:lnTo>
                <a:lnTo>
                  <a:pt x="3213" y="4327"/>
                </a:lnTo>
                <a:lnTo>
                  <a:pt x="3219" y="4349"/>
                </a:lnTo>
                <a:lnTo>
                  <a:pt x="3222" y="4372"/>
                </a:lnTo>
                <a:lnTo>
                  <a:pt x="3223" y="4396"/>
                </a:lnTo>
                <a:lnTo>
                  <a:pt x="3223" y="4698"/>
                </a:lnTo>
                <a:lnTo>
                  <a:pt x="0" y="4698"/>
                </a:lnTo>
                <a:lnTo>
                  <a:pt x="0" y="4396"/>
                </a:lnTo>
                <a:lnTo>
                  <a:pt x="0" y="4372"/>
                </a:lnTo>
                <a:lnTo>
                  <a:pt x="4" y="4349"/>
                </a:lnTo>
                <a:lnTo>
                  <a:pt x="10" y="4327"/>
                </a:lnTo>
                <a:lnTo>
                  <a:pt x="17" y="4304"/>
                </a:lnTo>
                <a:lnTo>
                  <a:pt x="26" y="4284"/>
                </a:lnTo>
                <a:lnTo>
                  <a:pt x="38" y="4264"/>
                </a:lnTo>
                <a:lnTo>
                  <a:pt x="51" y="4246"/>
                </a:lnTo>
                <a:lnTo>
                  <a:pt x="65" y="4228"/>
                </a:lnTo>
                <a:lnTo>
                  <a:pt x="82" y="4213"/>
                </a:lnTo>
                <a:lnTo>
                  <a:pt x="99" y="4199"/>
                </a:lnTo>
                <a:lnTo>
                  <a:pt x="118" y="4186"/>
                </a:lnTo>
                <a:lnTo>
                  <a:pt x="138" y="4175"/>
                </a:lnTo>
                <a:lnTo>
                  <a:pt x="158" y="4165"/>
                </a:lnTo>
                <a:lnTo>
                  <a:pt x="181" y="4158"/>
                </a:lnTo>
                <a:lnTo>
                  <a:pt x="204" y="4153"/>
                </a:lnTo>
                <a:lnTo>
                  <a:pt x="228" y="4150"/>
                </a:lnTo>
                <a:lnTo>
                  <a:pt x="2662" y="4150"/>
                </a:lnTo>
                <a:lnTo>
                  <a:pt x="2662" y="4039"/>
                </a:lnTo>
                <a:lnTo>
                  <a:pt x="228" y="4039"/>
                </a:lnTo>
                <a:lnTo>
                  <a:pt x="228" y="3908"/>
                </a:lnTo>
                <a:lnTo>
                  <a:pt x="228" y="3883"/>
                </a:lnTo>
                <a:lnTo>
                  <a:pt x="232" y="3860"/>
                </a:lnTo>
                <a:lnTo>
                  <a:pt x="238" y="3836"/>
                </a:lnTo>
                <a:lnTo>
                  <a:pt x="246" y="3812"/>
                </a:lnTo>
                <a:lnTo>
                  <a:pt x="257" y="3791"/>
                </a:lnTo>
                <a:lnTo>
                  <a:pt x="270" y="3771"/>
                </a:lnTo>
                <a:lnTo>
                  <a:pt x="284" y="3753"/>
                </a:lnTo>
                <a:lnTo>
                  <a:pt x="299" y="3735"/>
                </a:lnTo>
                <a:lnTo>
                  <a:pt x="317" y="3719"/>
                </a:lnTo>
                <a:lnTo>
                  <a:pt x="336" y="3704"/>
                </a:lnTo>
                <a:lnTo>
                  <a:pt x="356" y="3691"/>
                </a:lnTo>
                <a:lnTo>
                  <a:pt x="378" y="3682"/>
                </a:lnTo>
                <a:lnTo>
                  <a:pt x="400" y="3673"/>
                </a:lnTo>
                <a:lnTo>
                  <a:pt x="424" y="3668"/>
                </a:lnTo>
                <a:lnTo>
                  <a:pt x="449" y="3664"/>
                </a:lnTo>
                <a:lnTo>
                  <a:pt x="474" y="3662"/>
                </a:lnTo>
                <a:close/>
                <a:moveTo>
                  <a:pt x="4417" y="4252"/>
                </a:moveTo>
                <a:lnTo>
                  <a:pt x="4417" y="4252"/>
                </a:lnTo>
                <a:lnTo>
                  <a:pt x="4414" y="4256"/>
                </a:lnTo>
                <a:lnTo>
                  <a:pt x="4411" y="4260"/>
                </a:lnTo>
                <a:lnTo>
                  <a:pt x="4410" y="4264"/>
                </a:lnTo>
                <a:lnTo>
                  <a:pt x="4410" y="4268"/>
                </a:lnTo>
                <a:lnTo>
                  <a:pt x="4410" y="4272"/>
                </a:lnTo>
                <a:lnTo>
                  <a:pt x="4411" y="4278"/>
                </a:lnTo>
                <a:lnTo>
                  <a:pt x="4414" y="4282"/>
                </a:lnTo>
                <a:lnTo>
                  <a:pt x="4417" y="4285"/>
                </a:lnTo>
                <a:lnTo>
                  <a:pt x="4581" y="4449"/>
                </a:lnTo>
                <a:lnTo>
                  <a:pt x="5061" y="3969"/>
                </a:lnTo>
                <a:lnTo>
                  <a:pt x="4898" y="3805"/>
                </a:lnTo>
                <a:lnTo>
                  <a:pt x="4894" y="3803"/>
                </a:lnTo>
                <a:lnTo>
                  <a:pt x="4890" y="3800"/>
                </a:lnTo>
                <a:lnTo>
                  <a:pt x="4885" y="3798"/>
                </a:lnTo>
                <a:lnTo>
                  <a:pt x="4881" y="3798"/>
                </a:lnTo>
                <a:lnTo>
                  <a:pt x="4876" y="3798"/>
                </a:lnTo>
                <a:lnTo>
                  <a:pt x="4871" y="3800"/>
                </a:lnTo>
                <a:lnTo>
                  <a:pt x="4867" y="3803"/>
                </a:lnTo>
                <a:lnTo>
                  <a:pt x="4863" y="3805"/>
                </a:lnTo>
                <a:lnTo>
                  <a:pt x="4417" y="4252"/>
                </a:lnTo>
                <a:close/>
                <a:moveTo>
                  <a:pt x="4260" y="4094"/>
                </a:moveTo>
                <a:lnTo>
                  <a:pt x="4706" y="3648"/>
                </a:lnTo>
                <a:lnTo>
                  <a:pt x="4726" y="3630"/>
                </a:lnTo>
                <a:lnTo>
                  <a:pt x="4745" y="3616"/>
                </a:lnTo>
                <a:lnTo>
                  <a:pt x="4766" y="3604"/>
                </a:lnTo>
                <a:lnTo>
                  <a:pt x="4788" y="3594"/>
                </a:lnTo>
                <a:lnTo>
                  <a:pt x="4810" y="3586"/>
                </a:lnTo>
                <a:lnTo>
                  <a:pt x="4834" y="3580"/>
                </a:lnTo>
                <a:lnTo>
                  <a:pt x="4858" y="3576"/>
                </a:lnTo>
                <a:lnTo>
                  <a:pt x="4881" y="3576"/>
                </a:lnTo>
                <a:lnTo>
                  <a:pt x="4903" y="3576"/>
                </a:lnTo>
                <a:lnTo>
                  <a:pt x="4927" y="3580"/>
                </a:lnTo>
                <a:lnTo>
                  <a:pt x="4951" y="3586"/>
                </a:lnTo>
                <a:lnTo>
                  <a:pt x="4973" y="3594"/>
                </a:lnTo>
                <a:lnTo>
                  <a:pt x="4995" y="3604"/>
                </a:lnTo>
                <a:lnTo>
                  <a:pt x="5016" y="3616"/>
                </a:lnTo>
                <a:lnTo>
                  <a:pt x="5035" y="3630"/>
                </a:lnTo>
                <a:lnTo>
                  <a:pt x="5055" y="3648"/>
                </a:lnTo>
                <a:lnTo>
                  <a:pt x="5376" y="3968"/>
                </a:lnTo>
                <a:lnTo>
                  <a:pt x="4581" y="4763"/>
                </a:lnTo>
                <a:lnTo>
                  <a:pt x="4260" y="4442"/>
                </a:lnTo>
                <a:lnTo>
                  <a:pt x="4243" y="4424"/>
                </a:lnTo>
                <a:lnTo>
                  <a:pt x="4228" y="4404"/>
                </a:lnTo>
                <a:lnTo>
                  <a:pt x="4215" y="4384"/>
                </a:lnTo>
                <a:lnTo>
                  <a:pt x="4206" y="4361"/>
                </a:lnTo>
                <a:lnTo>
                  <a:pt x="4197" y="4339"/>
                </a:lnTo>
                <a:lnTo>
                  <a:pt x="4192" y="4315"/>
                </a:lnTo>
                <a:lnTo>
                  <a:pt x="4189" y="4292"/>
                </a:lnTo>
                <a:lnTo>
                  <a:pt x="4188" y="4268"/>
                </a:lnTo>
                <a:lnTo>
                  <a:pt x="4189" y="4245"/>
                </a:lnTo>
                <a:lnTo>
                  <a:pt x="4192" y="4221"/>
                </a:lnTo>
                <a:lnTo>
                  <a:pt x="4197" y="4199"/>
                </a:lnTo>
                <a:lnTo>
                  <a:pt x="4206" y="4176"/>
                </a:lnTo>
                <a:lnTo>
                  <a:pt x="4215" y="4154"/>
                </a:lnTo>
                <a:lnTo>
                  <a:pt x="4228" y="4133"/>
                </a:lnTo>
                <a:lnTo>
                  <a:pt x="4243" y="4113"/>
                </a:lnTo>
                <a:lnTo>
                  <a:pt x="4260" y="4094"/>
                </a:lnTo>
                <a:close/>
                <a:moveTo>
                  <a:pt x="4103" y="4094"/>
                </a:moveTo>
                <a:lnTo>
                  <a:pt x="2417" y="2409"/>
                </a:lnTo>
                <a:lnTo>
                  <a:pt x="3023" y="1804"/>
                </a:lnTo>
                <a:lnTo>
                  <a:pt x="4707" y="3490"/>
                </a:lnTo>
                <a:lnTo>
                  <a:pt x="4550" y="3647"/>
                </a:lnTo>
                <a:lnTo>
                  <a:pt x="3084" y="2181"/>
                </a:lnTo>
                <a:lnTo>
                  <a:pt x="3084" y="2762"/>
                </a:lnTo>
                <a:lnTo>
                  <a:pt x="4260" y="3937"/>
                </a:lnTo>
                <a:lnTo>
                  <a:pt x="4103" y="4094"/>
                </a:lnTo>
                <a:close/>
                <a:moveTo>
                  <a:pt x="2165" y="666"/>
                </a:moveTo>
                <a:lnTo>
                  <a:pt x="2165" y="666"/>
                </a:lnTo>
                <a:lnTo>
                  <a:pt x="2152" y="648"/>
                </a:lnTo>
                <a:lnTo>
                  <a:pt x="2140" y="628"/>
                </a:lnTo>
                <a:lnTo>
                  <a:pt x="2131" y="607"/>
                </a:lnTo>
                <a:lnTo>
                  <a:pt x="2122" y="587"/>
                </a:lnTo>
                <a:lnTo>
                  <a:pt x="2117" y="564"/>
                </a:lnTo>
                <a:lnTo>
                  <a:pt x="2113" y="543"/>
                </a:lnTo>
                <a:lnTo>
                  <a:pt x="2111" y="521"/>
                </a:lnTo>
                <a:lnTo>
                  <a:pt x="2111" y="499"/>
                </a:lnTo>
                <a:lnTo>
                  <a:pt x="2113" y="477"/>
                </a:lnTo>
                <a:lnTo>
                  <a:pt x="2117" y="454"/>
                </a:lnTo>
                <a:lnTo>
                  <a:pt x="2122" y="434"/>
                </a:lnTo>
                <a:lnTo>
                  <a:pt x="2131" y="411"/>
                </a:lnTo>
                <a:lnTo>
                  <a:pt x="2140" y="392"/>
                </a:lnTo>
                <a:lnTo>
                  <a:pt x="2153" y="372"/>
                </a:lnTo>
                <a:lnTo>
                  <a:pt x="2167" y="353"/>
                </a:lnTo>
                <a:lnTo>
                  <a:pt x="2182" y="336"/>
                </a:lnTo>
                <a:lnTo>
                  <a:pt x="2446" y="72"/>
                </a:lnTo>
                <a:lnTo>
                  <a:pt x="2466" y="56"/>
                </a:lnTo>
                <a:lnTo>
                  <a:pt x="2485" y="40"/>
                </a:lnTo>
                <a:lnTo>
                  <a:pt x="2506" y="28"/>
                </a:lnTo>
                <a:lnTo>
                  <a:pt x="2528" y="18"/>
                </a:lnTo>
                <a:lnTo>
                  <a:pt x="2550" y="10"/>
                </a:lnTo>
                <a:lnTo>
                  <a:pt x="2574" y="4"/>
                </a:lnTo>
                <a:lnTo>
                  <a:pt x="2598" y="1"/>
                </a:lnTo>
                <a:lnTo>
                  <a:pt x="2620" y="0"/>
                </a:lnTo>
                <a:lnTo>
                  <a:pt x="2644" y="1"/>
                </a:lnTo>
                <a:lnTo>
                  <a:pt x="2667" y="4"/>
                </a:lnTo>
                <a:lnTo>
                  <a:pt x="2691" y="10"/>
                </a:lnTo>
                <a:lnTo>
                  <a:pt x="2713" y="18"/>
                </a:lnTo>
                <a:lnTo>
                  <a:pt x="2735" y="28"/>
                </a:lnTo>
                <a:lnTo>
                  <a:pt x="2756" y="40"/>
                </a:lnTo>
                <a:lnTo>
                  <a:pt x="2776" y="56"/>
                </a:lnTo>
                <a:lnTo>
                  <a:pt x="2795" y="72"/>
                </a:lnTo>
                <a:lnTo>
                  <a:pt x="3660" y="937"/>
                </a:lnTo>
                <a:lnTo>
                  <a:pt x="3676" y="956"/>
                </a:lnTo>
                <a:lnTo>
                  <a:pt x="3691" y="976"/>
                </a:lnTo>
                <a:lnTo>
                  <a:pt x="3704" y="997"/>
                </a:lnTo>
                <a:lnTo>
                  <a:pt x="3714" y="1019"/>
                </a:lnTo>
                <a:lnTo>
                  <a:pt x="3722" y="1041"/>
                </a:lnTo>
                <a:lnTo>
                  <a:pt x="3728" y="1065"/>
                </a:lnTo>
                <a:lnTo>
                  <a:pt x="3730" y="1088"/>
                </a:lnTo>
                <a:lnTo>
                  <a:pt x="3732" y="1112"/>
                </a:lnTo>
                <a:lnTo>
                  <a:pt x="3730" y="1136"/>
                </a:lnTo>
                <a:lnTo>
                  <a:pt x="3728" y="1159"/>
                </a:lnTo>
                <a:lnTo>
                  <a:pt x="3722" y="1181"/>
                </a:lnTo>
                <a:lnTo>
                  <a:pt x="3714" y="1204"/>
                </a:lnTo>
                <a:lnTo>
                  <a:pt x="3704" y="1226"/>
                </a:lnTo>
                <a:lnTo>
                  <a:pt x="3691" y="1247"/>
                </a:lnTo>
                <a:lnTo>
                  <a:pt x="3676" y="1268"/>
                </a:lnTo>
                <a:lnTo>
                  <a:pt x="3660" y="1286"/>
                </a:lnTo>
                <a:lnTo>
                  <a:pt x="3395" y="1550"/>
                </a:lnTo>
                <a:lnTo>
                  <a:pt x="3380" y="1565"/>
                </a:lnTo>
                <a:lnTo>
                  <a:pt x="3362" y="1577"/>
                </a:lnTo>
                <a:lnTo>
                  <a:pt x="3344" y="1589"/>
                </a:lnTo>
                <a:lnTo>
                  <a:pt x="3326" y="1598"/>
                </a:lnTo>
                <a:lnTo>
                  <a:pt x="3306" y="1607"/>
                </a:lnTo>
                <a:lnTo>
                  <a:pt x="3287" y="1614"/>
                </a:lnTo>
                <a:lnTo>
                  <a:pt x="3266" y="1618"/>
                </a:lnTo>
                <a:lnTo>
                  <a:pt x="3245" y="1621"/>
                </a:lnTo>
                <a:lnTo>
                  <a:pt x="3226" y="1622"/>
                </a:lnTo>
                <a:lnTo>
                  <a:pt x="3205" y="1621"/>
                </a:lnTo>
                <a:lnTo>
                  <a:pt x="3184" y="1619"/>
                </a:lnTo>
                <a:lnTo>
                  <a:pt x="3163" y="1615"/>
                </a:lnTo>
                <a:lnTo>
                  <a:pt x="3144" y="1609"/>
                </a:lnTo>
                <a:lnTo>
                  <a:pt x="3124" y="1601"/>
                </a:lnTo>
                <a:lnTo>
                  <a:pt x="3105" y="1593"/>
                </a:lnTo>
                <a:lnTo>
                  <a:pt x="3087" y="1582"/>
                </a:lnTo>
                <a:lnTo>
                  <a:pt x="2189" y="2479"/>
                </a:lnTo>
                <a:lnTo>
                  <a:pt x="2200" y="2499"/>
                </a:lnTo>
                <a:lnTo>
                  <a:pt x="2208" y="2517"/>
                </a:lnTo>
                <a:lnTo>
                  <a:pt x="2217" y="2536"/>
                </a:lnTo>
                <a:lnTo>
                  <a:pt x="2222" y="2557"/>
                </a:lnTo>
                <a:lnTo>
                  <a:pt x="2227" y="2577"/>
                </a:lnTo>
                <a:lnTo>
                  <a:pt x="2228" y="2598"/>
                </a:lnTo>
                <a:lnTo>
                  <a:pt x="2229" y="2618"/>
                </a:lnTo>
                <a:lnTo>
                  <a:pt x="2228" y="2639"/>
                </a:lnTo>
                <a:lnTo>
                  <a:pt x="2225" y="2659"/>
                </a:lnTo>
                <a:lnTo>
                  <a:pt x="2220" y="2680"/>
                </a:lnTo>
                <a:lnTo>
                  <a:pt x="2214" y="2699"/>
                </a:lnTo>
                <a:lnTo>
                  <a:pt x="2206" y="2719"/>
                </a:lnTo>
                <a:lnTo>
                  <a:pt x="2196" y="2738"/>
                </a:lnTo>
                <a:lnTo>
                  <a:pt x="2185" y="2755"/>
                </a:lnTo>
                <a:lnTo>
                  <a:pt x="2171" y="2773"/>
                </a:lnTo>
                <a:lnTo>
                  <a:pt x="2157" y="2789"/>
                </a:lnTo>
                <a:lnTo>
                  <a:pt x="1893" y="3052"/>
                </a:lnTo>
                <a:lnTo>
                  <a:pt x="1875" y="3069"/>
                </a:lnTo>
                <a:lnTo>
                  <a:pt x="1857" y="3083"/>
                </a:lnTo>
                <a:lnTo>
                  <a:pt x="1837" y="3097"/>
                </a:lnTo>
                <a:lnTo>
                  <a:pt x="1818" y="3108"/>
                </a:lnTo>
                <a:lnTo>
                  <a:pt x="1797" y="3117"/>
                </a:lnTo>
                <a:lnTo>
                  <a:pt x="1776" y="3124"/>
                </a:lnTo>
                <a:lnTo>
                  <a:pt x="1754" y="3129"/>
                </a:lnTo>
                <a:lnTo>
                  <a:pt x="1730" y="3131"/>
                </a:lnTo>
                <a:lnTo>
                  <a:pt x="1707" y="3131"/>
                </a:lnTo>
                <a:lnTo>
                  <a:pt x="1683" y="3129"/>
                </a:lnTo>
                <a:lnTo>
                  <a:pt x="1659" y="3123"/>
                </a:lnTo>
                <a:lnTo>
                  <a:pt x="1636" y="3115"/>
                </a:lnTo>
                <a:lnTo>
                  <a:pt x="1611" y="3102"/>
                </a:lnTo>
                <a:lnTo>
                  <a:pt x="1586" y="3087"/>
                </a:lnTo>
                <a:lnTo>
                  <a:pt x="1561" y="3067"/>
                </a:lnTo>
                <a:lnTo>
                  <a:pt x="1537" y="3045"/>
                </a:lnTo>
                <a:lnTo>
                  <a:pt x="680" y="2188"/>
                </a:lnTo>
                <a:lnTo>
                  <a:pt x="663" y="2168"/>
                </a:lnTo>
                <a:lnTo>
                  <a:pt x="648" y="2149"/>
                </a:lnTo>
                <a:lnTo>
                  <a:pt x="635" y="2128"/>
                </a:lnTo>
                <a:lnTo>
                  <a:pt x="625" y="2106"/>
                </a:lnTo>
                <a:lnTo>
                  <a:pt x="617" y="2083"/>
                </a:lnTo>
                <a:lnTo>
                  <a:pt x="612" y="2060"/>
                </a:lnTo>
                <a:lnTo>
                  <a:pt x="609" y="2038"/>
                </a:lnTo>
                <a:lnTo>
                  <a:pt x="607" y="2014"/>
                </a:lnTo>
                <a:lnTo>
                  <a:pt x="609" y="1990"/>
                </a:lnTo>
                <a:lnTo>
                  <a:pt x="612" y="1967"/>
                </a:lnTo>
                <a:lnTo>
                  <a:pt x="617" y="1943"/>
                </a:lnTo>
                <a:lnTo>
                  <a:pt x="625" y="1921"/>
                </a:lnTo>
                <a:lnTo>
                  <a:pt x="635" y="1899"/>
                </a:lnTo>
                <a:lnTo>
                  <a:pt x="648" y="1878"/>
                </a:lnTo>
                <a:lnTo>
                  <a:pt x="663" y="1858"/>
                </a:lnTo>
                <a:lnTo>
                  <a:pt x="680" y="1839"/>
                </a:lnTo>
                <a:lnTo>
                  <a:pt x="944" y="1575"/>
                </a:lnTo>
                <a:lnTo>
                  <a:pt x="960" y="1559"/>
                </a:lnTo>
                <a:lnTo>
                  <a:pt x="980" y="1546"/>
                </a:lnTo>
                <a:lnTo>
                  <a:pt x="999" y="1533"/>
                </a:lnTo>
                <a:lnTo>
                  <a:pt x="1019" y="1523"/>
                </a:lnTo>
                <a:lnTo>
                  <a:pt x="1040" y="1515"/>
                </a:lnTo>
                <a:lnTo>
                  <a:pt x="1062" y="1509"/>
                </a:lnTo>
                <a:lnTo>
                  <a:pt x="1084" y="1505"/>
                </a:lnTo>
                <a:lnTo>
                  <a:pt x="1106" y="1504"/>
                </a:lnTo>
                <a:lnTo>
                  <a:pt x="1129" y="1504"/>
                </a:lnTo>
                <a:lnTo>
                  <a:pt x="1149" y="1505"/>
                </a:lnTo>
                <a:lnTo>
                  <a:pt x="1172" y="1509"/>
                </a:lnTo>
                <a:lnTo>
                  <a:pt x="1194" y="1515"/>
                </a:lnTo>
                <a:lnTo>
                  <a:pt x="1215" y="1523"/>
                </a:lnTo>
                <a:lnTo>
                  <a:pt x="1236" y="1533"/>
                </a:lnTo>
                <a:lnTo>
                  <a:pt x="1255" y="1546"/>
                </a:lnTo>
                <a:lnTo>
                  <a:pt x="1273" y="1559"/>
                </a:lnTo>
                <a:lnTo>
                  <a:pt x="2165" y="666"/>
                </a:lnTo>
                <a:close/>
                <a:moveTo>
                  <a:pt x="1134" y="1733"/>
                </a:moveTo>
                <a:lnTo>
                  <a:pt x="1134" y="1733"/>
                </a:lnTo>
                <a:lnTo>
                  <a:pt x="1130" y="1729"/>
                </a:lnTo>
                <a:lnTo>
                  <a:pt x="1126" y="1728"/>
                </a:lnTo>
                <a:lnTo>
                  <a:pt x="1122" y="1726"/>
                </a:lnTo>
                <a:lnTo>
                  <a:pt x="1117" y="1726"/>
                </a:lnTo>
                <a:lnTo>
                  <a:pt x="1113" y="1726"/>
                </a:lnTo>
                <a:lnTo>
                  <a:pt x="1108" y="1728"/>
                </a:lnTo>
                <a:lnTo>
                  <a:pt x="1104" y="1729"/>
                </a:lnTo>
                <a:lnTo>
                  <a:pt x="1101" y="1733"/>
                </a:lnTo>
                <a:lnTo>
                  <a:pt x="837" y="1996"/>
                </a:lnTo>
                <a:lnTo>
                  <a:pt x="834" y="2000"/>
                </a:lnTo>
                <a:lnTo>
                  <a:pt x="831" y="2004"/>
                </a:lnTo>
                <a:lnTo>
                  <a:pt x="830" y="2008"/>
                </a:lnTo>
                <a:lnTo>
                  <a:pt x="830" y="2014"/>
                </a:lnTo>
                <a:lnTo>
                  <a:pt x="830" y="2018"/>
                </a:lnTo>
                <a:lnTo>
                  <a:pt x="831" y="2022"/>
                </a:lnTo>
                <a:lnTo>
                  <a:pt x="834" y="2026"/>
                </a:lnTo>
                <a:lnTo>
                  <a:pt x="837" y="2031"/>
                </a:lnTo>
                <a:lnTo>
                  <a:pt x="1701" y="2895"/>
                </a:lnTo>
                <a:lnTo>
                  <a:pt x="1707" y="2899"/>
                </a:lnTo>
                <a:lnTo>
                  <a:pt x="1711" y="2902"/>
                </a:lnTo>
                <a:lnTo>
                  <a:pt x="1716" y="2903"/>
                </a:lnTo>
                <a:lnTo>
                  <a:pt x="1721" y="2903"/>
                </a:lnTo>
                <a:lnTo>
                  <a:pt x="1725" y="2902"/>
                </a:lnTo>
                <a:lnTo>
                  <a:pt x="1729" y="2901"/>
                </a:lnTo>
                <a:lnTo>
                  <a:pt x="1736" y="2895"/>
                </a:lnTo>
                <a:lnTo>
                  <a:pt x="2000" y="2631"/>
                </a:lnTo>
                <a:lnTo>
                  <a:pt x="2003" y="2628"/>
                </a:lnTo>
                <a:lnTo>
                  <a:pt x="2004" y="2624"/>
                </a:lnTo>
                <a:lnTo>
                  <a:pt x="2006" y="2620"/>
                </a:lnTo>
                <a:lnTo>
                  <a:pt x="2007" y="2614"/>
                </a:lnTo>
                <a:lnTo>
                  <a:pt x="2006" y="2610"/>
                </a:lnTo>
                <a:lnTo>
                  <a:pt x="2004" y="2606"/>
                </a:lnTo>
                <a:lnTo>
                  <a:pt x="2003" y="2602"/>
                </a:lnTo>
                <a:lnTo>
                  <a:pt x="2000" y="2598"/>
                </a:lnTo>
                <a:lnTo>
                  <a:pt x="1134" y="1733"/>
                </a:lnTo>
                <a:close/>
                <a:moveTo>
                  <a:pt x="3005" y="1350"/>
                </a:moveTo>
                <a:lnTo>
                  <a:pt x="2400" y="745"/>
                </a:lnTo>
                <a:lnTo>
                  <a:pt x="1352" y="1794"/>
                </a:lnTo>
                <a:lnTo>
                  <a:pt x="1957" y="2397"/>
                </a:lnTo>
                <a:lnTo>
                  <a:pt x="3005" y="1350"/>
                </a:lnTo>
                <a:close/>
                <a:moveTo>
                  <a:pt x="3205" y="1393"/>
                </a:moveTo>
                <a:lnTo>
                  <a:pt x="3205" y="1393"/>
                </a:lnTo>
                <a:lnTo>
                  <a:pt x="3209" y="1395"/>
                </a:lnTo>
                <a:lnTo>
                  <a:pt x="3213" y="1398"/>
                </a:lnTo>
                <a:lnTo>
                  <a:pt x="3218" y="1398"/>
                </a:lnTo>
                <a:lnTo>
                  <a:pt x="3222" y="1400"/>
                </a:lnTo>
                <a:lnTo>
                  <a:pt x="3226" y="1398"/>
                </a:lnTo>
                <a:lnTo>
                  <a:pt x="3230" y="1398"/>
                </a:lnTo>
                <a:lnTo>
                  <a:pt x="3234" y="1395"/>
                </a:lnTo>
                <a:lnTo>
                  <a:pt x="3238" y="1393"/>
                </a:lnTo>
                <a:lnTo>
                  <a:pt x="3502" y="1129"/>
                </a:lnTo>
                <a:lnTo>
                  <a:pt x="3505" y="1124"/>
                </a:lnTo>
                <a:lnTo>
                  <a:pt x="3508" y="1120"/>
                </a:lnTo>
                <a:lnTo>
                  <a:pt x="3509" y="1116"/>
                </a:lnTo>
                <a:lnTo>
                  <a:pt x="3509" y="1112"/>
                </a:lnTo>
                <a:lnTo>
                  <a:pt x="3509" y="1106"/>
                </a:lnTo>
                <a:lnTo>
                  <a:pt x="3508" y="1102"/>
                </a:lnTo>
                <a:lnTo>
                  <a:pt x="3505" y="1098"/>
                </a:lnTo>
                <a:lnTo>
                  <a:pt x="3502" y="1095"/>
                </a:lnTo>
                <a:lnTo>
                  <a:pt x="2638" y="229"/>
                </a:lnTo>
                <a:lnTo>
                  <a:pt x="2634" y="227"/>
                </a:lnTo>
                <a:lnTo>
                  <a:pt x="2630" y="224"/>
                </a:lnTo>
                <a:lnTo>
                  <a:pt x="2625" y="222"/>
                </a:lnTo>
                <a:lnTo>
                  <a:pt x="2620" y="222"/>
                </a:lnTo>
                <a:lnTo>
                  <a:pt x="2616" y="222"/>
                </a:lnTo>
                <a:lnTo>
                  <a:pt x="2612" y="224"/>
                </a:lnTo>
                <a:lnTo>
                  <a:pt x="2607" y="227"/>
                </a:lnTo>
                <a:lnTo>
                  <a:pt x="2603" y="229"/>
                </a:lnTo>
                <a:lnTo>
                  <a:pt x="2339" y="493"/>
                </a:lnTo>
                <a:lnTo>
                  <a:pt x="2336" y="498"/>
                </a:lnTo>
                <a:lnTo>
                  <a:pt x="2335" y="502"/>
                </a:lnTo>
                <a:lnTo>
                  <a:pt x="2334" y="506"/>
                </a:lnTo>
                <a:lnTo>
                  <a:pt x="2332" y="510"/>
                </a:lnTo>
                <a:lnTo>
                  <a:pt x="2334" y="514"/>
                </a:lnTo>
                <a:lnTo>
                  <a:pt x="2335" y="518"/>
                </a:lnTo>
                <a:lnTo>
                  <a:pt x="2336" y="523"/>
                </a:lnTo>
                <a:lnTo>
                  <a:pt x="2339" y="527"/>
                </a:lnTo>
                <a:lnTo>
                  <a:pt x="3205" y="139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10" name="Freeform 82">
            <a:extLst>
              <a:ext uri="{FF2B5EF4-FFF2-40B4-BE49-F238E27FC236}">
                <a16:creationId xmlns:a16="http://schemas.microsoft.com/office/drawing/2014/main" id="{5D0DE0C0-2B2B-47FE-B669-3ED5F50FAB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6956" y="2216733"/>
            <a:ext cx="472559" cy="418434"/>
          </a:xfrm>
          <a:custGeom>
            <a:avLst/>
            <a:gdLst>
              <a:gd name="T0" fmla="*/ 2147483647 w 5376"/>
              <a:gd name="T1" fmla="*/ 2147483647 h 4763"/>
              <a:gd name="T2" fmla="*/ 2147483647 w 5376"/>
              <a:gd name="T3" fmla="*/ 2147483647 h 4763"/>
              <a:gd name="T4" fmla="*/ 2147483647 w 5376"/>
              <a:gd name="T5" fmla="*/ 2147483647 h 4763"/>
              <a:gd name="T6" fmla="*/ 2147483647 w 5376"/>
              <a:gd name="T7" fmla="*/ 2147483647 h 4763"/>
              <a:gd name="T8" fmla="*/ 2147483647 w 5376"/>
              <a:gd name="T9" fmla="*/ 2147483647 h 4763"/>
              <a:gd name="T10" fmla="*/ 2147483647 w 5376"/>
              <a:gd name="T11" fmla="*/ 2147483647 h 4763"/>
              <a:gd name="T12" fmla="*/ 0 w 5376"/>
              <a:gd name="T13" fmla="*/ 2147483647 h 4763"/>
              <a:gd name="T14" fmla="*/ 2147483647 w 5376"/>
              <a:gd name="T15" fmla="*/ 2147483647 h 4763"/>
              <a:gd name="T16" fmla="*/ 2147483647 w 5376"/>
              <a:gd name="T17" fmla="*/ 2147483647 h 4763"/>
              <a:gd name="T18" fmla="*/ 2147483647 w 5376"/>
              <a:gd name="T19" fmla="*/ 2147483647 h 4763"/>
              <a:gd name="T20" fmla="*/ 2147483647 w 5376"/>
              <a:gd name="T21" fmla="*/ 2147483647 h 4763"/>
              <a:gd name="T22" fmla="*/ 2147483647 w 5376"/>
              <a:gd name="T23" fmla="*/ 2147483647 h 4763"/>
              <a:gd name="T24" fmla="*/ 2147483647 w 5376"/>
              <a:gd name="T25" fmla="*/ 2147483647 h 4763"/>
              <a:gd name="T26" fmla="*/ 2147483647 w 5376"/>
              <a:gd name="T27" fmla="*/ 2147483647 h 4763"/>
              <a:gd name="T28" fmla="*/ 2147483647 w 5376"/>
              <a:gd name="T29" fmla="*/ 2147483647 h 4763"/>
              <a:gd name="T30" fmla="*/ 2147483647 w 5376"/>
              <a:gd name="T31" fmla="*/ 2147483647 h 4763"/>
              <a:gd name="T32" fmla="*/ 2147483647 w 5376"/>
              <a:gd name="T33" fmla="*/ 2147483647 h 4763"/>
              <a:gd name="T34" fmla="*/ 2147483647 w 5376"/>
              <a:gd name="T35" fmla="*/ 2147483647 h 4763"/>
              <a:gd name="T36" fmla="*/ 2147483647 w 5376"/>
              <a:gd name="T37" fmla="*/ 2147483647 h 4763"/>
              <a:gd name="T38" fmla="*/ 2147483647 w 5376"/>
              <a:gd name="T39" fmla="*/ 2147483647 h 4763"/>
              <a:gd name="T40" fmla="*/ 2147483647 w 5376"/>
              <a:gd name="T41" fmla="*/ 2147483647 h 4763"/>
              <a:gd name="T42" fmla="*/ 2147483647 w 5376"/>
              <a:gd name="T43" fmla="*/ 2147483647 h 4763"/>
              <a:gd name="T44" fmla="*/ 2147483647 w 5376"/>
              <a:gd name="T45" fmla="*/ 2147483647 h 4763"/>
              <a:gd name="T46" fmla="*/ 2147483647 w 5376"/>
              <a:gd name="T47" fmla="*/ 2147483647 h 4763"/>
              <a:gd name="T48" fmla="*/ 2147483647 w 5376"/>
              <a:gd name="T49" fmla="*/ 2147483647 h 4763"/>
              <a:gd name="T50" fmla="*/ 2147483647 w 5376"/>
              <a:gd name="T51" fmla="*/ 2147483647 h 4763"/>
              <a:gd name="T52" fmla="*/ 2147483647 w 5376"/>
              <a:gd name="T53" fmla="*/ 2147483647 h 4763"/>
              <a:gd name="T54" fmla="*/ 2147483647 w 5376"/>
              <a:gd name="T55" fmla="*/ 2147483647 h 4763"/>
              <a:gd name="T56" fmla="*/ 2147483647 w 5376"/>
              <a:gd name="T57" fmla="*/ 2147483647 h 4763"/>
              <a:gd name="T58" fmla="*/ 2147483647 w 5376"/>
              <a:gd name="T59" fmla="*/ 2147483647 h 4763"/>
              <a:gd name="T60" fmla="*/ 2147483647 w 5376"/>
              <a:gd name="T61" fmla="*/ 2147483647 h 4763"/>
              <a:gd name="T62" fmla="*/ 2147483647 w 5376"/>
              <a:gd name="T63" fmla="*/ 2147483647 h 4763"/>
              <a:gd name="T64" fmla="*/ 2147483647 w 5376"/>
              <a:gd name="T65" fmla="*/ 2147483647 h 4763"/>
              <a:gd name="T66" fmla="*/ 2147483647 w 5376"/>
              <a:gd name="T67" fmla="*/ 2147483647 h 4763"/>
              <a:gd name="T68" fmla="*/ 2147483647 w 5376"/>
              <a:gd name="T69" fmla="*/ 2147483647 h 4763"/>
              <a:gd name="T70" fmla="*/ 2147483647 w 5376"/>
              <a:gd name="T71" fmla="*/ 2147483647 h 4763"/>
              <a:gd name="T72" fmla="*/ 2147483647 w 5376"/>
              <a:gd name="T73" fmla="*/ 2147483647 h 4763"/>
              <a:gd name="T74" fmla="*/ 2147483647 w 5376"/>
              <a:gd name="T75" fmla="*/ 2147483647 h 4763"/>
              <a:gd name="T76" fmla="*/ 2147483647 w 5376"/>
              <a:gd name="T77" fmla="*/ 2147483647 h 4763"/>
              <a:gd name="T78" fmla="*/ 2147483647 w 5376"/>
              <a:gd name="T79" fmla="*/ 2147483647 h 4763"/>
              <a:gd name="T80" fmla="*/ 2147483647 w 5376"/>
              <a:gd name="T81" fmla="*/ 2147483647 h 4763"/>
              <a:gd name="T82" fmla="*/ 2147483647 w 5376"/>
              <a:gd name="T83" fmla="*/ 2147483647 h 4763"/>
              <a:gd name="T84" fmla="*/ 2147483647 w 5376"/>
              <a:gd name="T85" fmla="*/ 2147483647 h 4763"/>
              <a:gd name="T86" fmla="*/ 2147483647 w 5376"/>
              <a:gd name="T87" fmla="*/ 2147483647 h 4763"/>
              <a:gd name="T88" fmla="*/ 2147483647 w 5376"/>
              <a:gd name="T89" fmla="*/ 2147483647 h 4763"/>
              <a:gd name="T90" fmla="*/ 2147483647 w 5376"/>
              <a:gd name="T91" fmla="*/ 2147483647 h 4763"/>
              <a:gd name="T92" fmla="*/ 2147483647 w 5376"/>
              <a:gd name="T93" fmla="*/ 2147483647 h 4763"/>
              <a:gd name="T94" fmla="*/ 2147483647 w 5376"/>
              <a:gd name="T95" fmla="*/ 2147483647 h 4763"/>
              <a:gd name="T96" fmla="*/ 2147483647 w 5376"/>
              <a:gd name="T97" fmla="*/ 2147483647 h 4763"/>
              <a:gd name="T98" fmla="*/ 2147483647 w 5376"/>
              <a:gd name="T99" fmla="*/ 2147483647 h 4763"/>
              <a:gd name="T100" fmla="*/ 2147483647 w 5376"/>
              <a:gd name="T101" fmla="*/ 2147483647 h 4763"/>
              <a:gd name="T102" fmla="*/ 2147483647 w 5376"/>
              <a:gd name="T103" fmla="*/ 2147483647 h 4763"/>
              <a:gd name="T104" fmla="*/ 2147483647 w 5376"/>
              <a:gd name="T105" fmla="*/ 2147483647 h 4763"/>
              <a:gd name="T106" fmla="*/ 2147483647 w 5376"/>
              <a:gd name="T107" fmla="*/ 2147483647 h 4763"/>
              <a:gd name="T108" fmla="*/ 2147483647 w 5376"/>
              <a:gd name="T109" fmla="*/ 2147483647 h 4763"/>
              <a:gd name="T110" fmla="*/ 2147483647 w 5376"/>
              <a:gd name="T111" fmla="*/ 2147483647 h 4763"/>
              <a:gd name="T112" fmla="*/ 2147483647 w 5376"/>
              <a:gd name="T113" fmla="*/ 2147483647 h 4763"/>
              <a:gd name="T114" fmla="*/ 2147483647 w 5376"/>
              <a:gd name="T115" fmla="*/ 2147483647 h 4763"/>
              <a:gd name="T116" fmla="*/ 2147483647 w 5376"/>
              <a:gd name="T117" fmla="*/ 2147483647 h 4763"/>
              <a:gd name="T118" fmla="*/ 2147483647 w 5376"/>
              <a:gd name="T119" fmla="*/ 2147483647 h 4763"/>
              <a:gd name="T120" fmla="*/ 2147483647 w 5376"/>
              <a:gd name="T121" fmla="*/ 2147483647 h 4763"/>
              <a:gd name="T122" fmla="*/ 2147483647 w 5376"/>
              <a:gd name="T123" fmla="*/ 2147483647 h 4763"/>
              <a:gd name="T124" fmla="*/ 2147483647 w 537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76"/>
              <a:gd name="T190" fmla="*/ 0 h 4763"/>
              <a:gd name="T191" fmla="*/ 5376 w 537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76" h="4763">
                <a:moveTo>
                  <a:pt x="474" y="3662"/>
                </a:moveTo>
                <a:lnTo>
                  <a:pt x="2749" y="3662"/>
                </a:lnTo>
                <a:lnTo>
                  <a:pt x="2774" y="3664"/>
                </a:lnTo>
                <a:lnTo>
                  <a:pt x="2799" y="3668"/>
                </a:lnTo>
                <a:lnTo>
                  <a:pt x="2823" y="3673"/>
                </a:lnTo>
                <a:lnTo>
                  <a:pt x="2845" y="3682"/>
                </a:lnTo>
                <a:lnTo>
                  <a:pt x="2867" y="3693"/>
                </a:lnTo>
                <a:lnTo>
                  <a:pt x="2887" y="3704"/>
                </a:lnTo>
                <a:lnTo>
                  <a:pt x="2906" y="3719"/>
                </a:lnTo>
                <a:lnTo>
                  <a:pt x="2923" y="3735"/>
                </a:lnTo>
                <a:lnTo>
                  <a:pt x="2940" y="3753"/>
                </a:lnTo>
                <a:lnTo>
                  <a:pt x="2953" y="3771"/>
                </a:lnTo>
                <a:lnTo>
                  <a:pt x="2966" y="3791"/>
                </a:lnTo>
                <a:lnTo>
                  <a:pt x="2976" y="3812"/>
                </a:lnTo>
                <a:lnTo>
                  <a:pt x="2984" y="3836"/>
                </a:lnTo>
                <a:lnTo>
                  <a:pt x="2991" y="3860"/>
                </a:lnTo>
                <a:lnTo>
                  <a:pt x="2994" y="3883"/>
                </a:lnTo>
                <a:lnTo>
                  <a:pt x="2995" y="3908"/>
                </a:lnTo>
                <a:lnTo>
                  <a:pt x="2995" y="4151"/>
                </a:lnTo>
                <a:lnTo>
                  <a:pt x="3019" y="4154"/>
                </a:lnTo>
                <a:lnTo>
                  <a:pt x="3042" y="4158"/>
                </a:lnTo>
                <a:lnTo>
                  <a:pt x="3063" y="4165"/>
                </a:lnTo>
                <a:lnTo>
                  <a:pt x="3086" y="4175"/>
                </a:lnTo>
                <a:lnTo>
                  <a:pt x="3105" y="4186"/>
                </a:lnTo>
                <a:lnTo>
                  <a:pt x="3123" y="4199"/>
                </a:lnTo>
                <a:lnTo>
                  <a:pt x="3141" y="4213"/>
                </a:lnTo>
                <a:lnTo>
                  <a:pt x="3158" y="4228"/>
                </a:lnTo>
                <a:lnTo>
                  <a:pt x="3172" y="4246"/>
                </a:lnTo>
                <a:lnTo>
                  <a:pt x="3186" y="4264"/>
                </a:lnTo>
                <a:lnTo>
                  <a:pt x="3197" y="4284"/>
                </a:lnTo>
                <a:lnTo>
                  <a:pt x="3206" y="4304"/>
                </a:lnTo>
                <a:lnTo>
                  <a:pt x="3213" y="4327"/>
                </a:lnTo>
                <a:lnTo>
                  <a:pt x="3219" y="4349"/>
                </a:lnTo>
                <a:lnTo>
                  <a:pt x="3222" y="4372"/>
                </a:lnTo>
                <a:lnTo>
                  <a:pt x="3223" y="4396"/>
                </a:lnTo>
                <a:lnTo>
                  <a:pt x="3223" y="4698"/>
                </a:lnTo>
                <a:lnTo>
                  <a:pt x="0" y="4698"/>
                </a:lnTo>
                <a:lnTo>
                  <a:pt x="0" y="4396"/>
                </a:lnTo>
                <a:lnTo>
                  <a:pt x="0" y="4372"/>
                </a:lnTo>
                <a:lnTo>
                  <a:pt x="4" y="4349"/>
                </a:lnTo>
                <a:lnTo>
                  <a:pt x="10" y="4327"/>
                </a:lnTo>
                <a:lnTo>
                  <a:pt x="17" y="4304"/>
                </a:lnTo>
                <a:lnTo>
                  <a:pt x="26" y="4284"/>
                </a:lnTo>
                <a:lnTo>
                  <a:pt x="38" y="4264"/>
                </a:lnTo>
                <a:lnTo>
                  <a:pt x="51" y="4246"/>
                </a:lnTo>
                <a:lnTo>
                  <a:pt x="65" y="4228"/>
                </a:lnTo>
                <a:lnTo>
                  <a:pt x="82" y="4213"/>
                </a:lnTo>
                <a:lnTo>
                  <a:pt x="99" y="4199"/>
                </a:lnTo>
                <a:lnTo>
                  <a:pt x="118" y="4186"/>
                </a:lnTo>
                <a:lnTo>
                  <a:pt x="138" y="4175"/>
                </a:lnTo>
                <a:lnTo>
                  <a:pt x="158" y="4165"/>
                </a:lnTo>
                <a:lnTo>
                  <a:pt x="181" y="4158"/>
                </a:lnTo>
                <a:lnTo>
                  <a:pt x="204" y="4153"/>
                </a:lnTo>
                <a:lnTo>
                  <a:pt x="228" y="4150"/>
                </a:lnTo>
                <a:lnTo>
                  <a:pt x="2662" y="4150"/>
                </a:lnTo>
                <a:lnTo>
                  <a:pt x="2662" y="4039"/>
                </a:lnTo>
                <a:lnTo>
                  <a:pt x="228" y="4039"/>
                </a:lnTo>
                <a:lnTo>
                  <a:pt x="228" y="3908"/>
                </a:lnTo>
                <a:lnTo>
                  <a:pt x="228" y="3883"/>
                </a:lnTo>
                <a:lnTo>
                  <a:pt x="232" y="3860"/>
                </a:lnTo>
                <a:lnTo>
                  <a:pt x="238" y="3836"/>
                </a:lnTo>
                <a:lnTo>
                  <a:pt x="246" y="3812"/>
                </a:lnTo>
                <a:lnTo>
                  <a:pt x="257" y="3791"/>
                </a:lnTo>
                <a:lnTo>
                  <a:pt x="270" y="3771"/>
                </a:lnTo>
                <a:lnTo>
                  <a:pt x="284" y="3753"/>
                </a:lnTo>
                <a:lnTo>
                  <a:pt x="299" y="3735"/>
                </a:lnTo>
                <a:lnTo>
                  <a:pt x="317" y="3719"/>
                </a:lnTo>
                <a:lnTo>
                  <a:pt x="336" y="3704"/>
                </a:lnTo>
                <a:lnTo>
                  <a:pt x="356" y="3691"/>
                </a:lnTo>
                <a:lnTo>
                  <a:pt x="378" y="3682"/>
                </a:lnTo>
                <a:lnTo>
                  <a:pt x="400" y="3673"/>
                </a:lnTo>
                <a:lnTo>
                  <a:pt x="424" y="3668"/>
                </a:lnTo>
                <a:lnTo>
                  <a:pt x="449" y="3664"/>
                </a:lnTo>
                <a:lnTo>
                  <a:pt x="474" y="3662"/>
                </a:lnTo>
                <a:close/>
                <a:moveTo>
                  <a:pt x="4417" y="4252"/>
                </a:moveTo>
                <a:lnTo>
                  <a:pt x="4417" y="4252"/>
                </a:lnTo>
                <a:lnTo>
                  <a:pt x="4414" y="4256"/>
                </a:lnTo>
                <a:lnTo>
                  <a:pt x="4411" y="4260"/>
                </a:lnTo>
                <a:lnTo>
                  <a:pt x="4410" y="4264"/>
                </a:lnTo>
                <a:lnTo>
                  <a:pt x="4410" y="4268"/>
                </a:lnTo>
                <a:lnTo>
                  <a:pt x="4410" y="4272"/>
                </a:lnTo>
                <a:lnTo>
                  <a:pt x="4411" y="4278"/>
                </a:lnTo>
                <a:lnTo>
                  <a:pt x="4414" y="4282"/>
                </a:lnTo>
                <a:lnTo>
                  <a:pt x="4417" y="4285"/>
                </a:lnTo>
                <a:lnTo>
                  <a:pt x="4581" y="4449"/>
                </a:lnTo>
                <a:lnTo>
                  <a:pt x="5061" y="3969"/>
                </a:lnTo>
                <a:lnTo>
                  <a:pt x="4898" y="3805"/>
                </a:lnTo>
                <a:lnTo>
                  <a:pt x="4894" y="3803"/>
                </a:lnTo>
                <a:lnTo>
                  <a:pt x="4890" y="3800"/>
                </a:lnTo>
                <a:lnTo>
                  <a:pt x="4885" y="3798"/>
                </a:lnTo>
                <a:lnTo>
                  <a:pt x="4881" y="3798"/>
                </a:lnTo>
                <a:lnTo>
                  <a:pt x="4876" y="3798"/>
                </a:lnTo>
                <a:lnTo>
                  <a:pt x="4871" y="3800"/>
                </a:lnTo>
                <a:lnTo>
                  <a:pt x="4867" y="3803"/>
                </a:lnTo>
                <a:lnTo>
                  <a:pt x="4863" y="3805"/>
                </a:lnTo>
                <a:lnTo>
                  <a:pt x="4417" y="4252"/>
                </a:lnTo>
                <a:close/>
                <a:moveTo>
                  <a:pt x="4260" y="4094"/>
                </a:moveTo>
                <a:lnTo>
                  <a:pt x="4706" y="3648"/>
                </a:lnTo>
                <a:lnTo>
                  <a:pt x="4726" y="3630"/>
                </a:lnTo>
                <a:lnTo>
                  <a:pt x="4745" y="3616"/>
                </a:lnTo>
                <a:lnTo>
                  <a:pt x="4766" y="3604"/>
                </a:lnTo>
                <a:lnTo>
                  <a:pt x="4788" y="3594"/>
                </a:lnTo>
                <a:lnTo>
                  <a:pt x="4810" y="3586"/>
                </a:lnTo>
                <a:lnTo>
                  <a:pt x="4834" y="3580"/>
                </a:lnTo>
                <a:lnTo>
                  <a:pt x="4858" y="3576"/>
                </a:lnTo>
                <a:lnTo>
                  <a:pt x="4881" y="3576"/>
                </a:lnTo>
                <a:lnTo>
                  <a:pt x="4903" y="3576"/>
                </a:lnTo>
                <a:lnTo>
                  <a:pt x="4927" y="3580"/>
                </a:lnTo>
                <a:lnTo>
                  <a:pt x="4951" y="3586"/>
                </a:lnTo>
                <a:lnTo>
                  <a:pt x="4973" y="3594"/>
                </a:lnTo>
                <a:lnTo>
                  <a:pt x="4995" y="3604"/>
                </a:lnTo>
                <a:lnTo>
                  <a:pt x="5016" y="3616"/>
                </a:lnTo>
                <a:lnTo>
                  <a:pt x="5035" y="3630"/>
                </a:lnTo>
                <a:lnTo>
                  <a:pt x="5055" y="3648"/>
                </a:lnTo>
                <a:lnTo>
                  <a:pt x="5376" y="3968"/>
                </a:lnTo>
                <a:lnTo>
                  <a:pt x="4581" y="4763"/>
                </a:lnTo>
                <a:lnTo>
                  <a:pt x="4260" y="4442"/>
                </a:lnTo>
                <a:lnTo>
                  <a:pt x="4243" y="4424"/>
                </a:lnTo>
                <a:lnTo>
                  <a:pt x="4228" y="4404"/>
                </a:lnTo>
                <a:lnTo>
                  <a:pt x="4215" y="4384"/>
                </a:lnTo>
                <a:lnTo>
                  <a:pt x="4206" y="4361"/>
                </a:lnTo>
                <a:lnTo>
                  <a:pt x="4197" y="4339"/>
                </a:lnTo>
                <a:lnTo>
                  <a:pt x="4192" y="4315"/>
                </a:lnTo>
                <a:lnTo>
                  <a:pt x="4189" y="4292"/>
                </a:lnTo>
                <a:lnTo>
                  <a:pt x="4188" y="4268"/>
                </a:lnTo>
                <a:lnTo>
                  <a:pt x="4189" y="4245"/>
                </a:lnTo>
                <a:lnTo>
                  <a:pt x="4192" y="4221"/>
                </a:lnTo>
                <a:lnTo>
                  <a:pt x="4197" y="4199"/>
                </a:lnTo>
                <a:lnTo>
                  <a:pt x="4206" y="4176"/>
                </a:lnTo>
                <a:lnTo>
                  <a:pt x="4215" y="4154"/>
                </a:lnTo>
                <a:lnTo>
                  <a:pt x="4228" y="4133"/>
                </a:lnTo>
                <a:lnTo>
                  <a:pt x="4243" y="4113"/>
                </a:lnTo>
                <a:lnTo>
                  <a:pt x="4260" y="4094"/>
                </a:lnTo>
                <a:close/>
                <a:moveTo>
                  <a:pt x="4103" y="4094"/>
                </a:moveTo>
                <a:lnTo>
                  <a:pt x="2417" y="2409"/>
                </a:lnTo>
                <a:lnTo>
                  <a:pt x="3023" y="1804"/>
                </a:lnTo>
                <a:lnTo>
                  <a:pt x="4707" y="3490"/>
                </a:lnTo>
                <a:lnTo>
                  <a:pt x="4550" y="3647"/>
                </a:lnTo>
                <a:lnTo>
                  <a:pt x="3084" y="2181"/>
                </a:lnTo>
                <a:lnTo>
                  <a:pt x="3084" y="2762"/>
                </a:lnTo>
                <a:lnTo>
                  <a:pt x="4260" y="3937"/>
                </a:lnTo>
                <a:lnTo>
                  <a:pt x="4103" y="4094"/>
                </a:lnTo>
                <a:close/>
                <a:moveTo>
                  <a:pt x="2165" y="666"/>
                </a:moveTo>
                <a:lnTo>
                  <a:pt x="2165" y="666"/>
                </a:lnTo>
                <a:lnTo>
                  <a:pt x="2152" y="648"/>
                </a:lnTo>
                <a:lnTo>
                  <a:pt x="2140" y="628"/>
                </a:lnTo>
                <a:lnTo>
                  <a:pt x="2131" y="607"/>
                </a:lnTo>
                <a:lnTo>
                  <a:pt x="2122" y="587"/>
                </a:lnTo>
                <a:lnTo>
                  <a:pt x="2117" y="564"/>
                </a:lnTo>
                <a:lnTo>
                  <a:pt x="2113" y="543"/>
                </a:lnTo>
                <a:lnTo>
                  <a:pt x="2111" y="521"/>
                </a:lnTo>
                <a:lnTo>
                  <a:pt x="2111" y="499"/>
                </a:lnTo>
                <a:lnTo>
                  <a:pt x="2113" y="477"/>
                </a:lnTo>
                <a:lnTo>
                  <a:pt x="2117" y="454"/>
                </a:lnTo>
                <a:lnTo>
                  <a:pt x="2122" y="434"/>
                </a:lnTo>
                <a:lnTo>
                  <a:pt x="2131" y="411"/>
                </a:lnTo>
                <a:lnTo>
                  <a:pt x="2140" y="392"/>
                </a:lnTo>
                <a:lnTo>
                  <a:pt x="2153" y="372"/>
                </a:lnTo>
                <a:lnTo>
                  <a:pt x="2167" y="353"/>
                </a:lnTo>
                <a:lnTo>
                  <a:pt x="2182" y="336"/>
                </a:lnTo>
                <a:lnTo>
                  <a:pt x="2446" y="72"/>
                </a:lnTo>
                <a:lnTo>
                  <a:pt x="2466" y="56"/>
                </a:lnTo>
                <a:lnTo>
                  <a:pt x="2485" y="40"/>
                </a:lnTo>
                <a:lnTo>
                  <a:pt x="2506" y="28"/>
                </a:lnTo>
                <a:lnTo>
                  <a:pt x="2528" y="18"/>
                </a:lnTo>
                <a:lnTo>
                  <a:pt x="2550" y="10"/>
                </a:lnTo>
                <a:lnTo>
                  <a:pt x="2574" y="4"/>
                </a:lnTo>
                <a:lnTo>
                  <a:pt x="2598" y="1"/>
                </a:lnTo>
                <a:lnTo>
                  <a:pt x="2620" y="0"/>
                </a:lnTo>
                <a:lnTo>
                  <a:pt x="2644" y="1"/>
                </a:lnTo>
                <a:lnTo>
                  <a:pt x="2667" y="4"/>
                </a:lnTo>
                <a:lnTo>
                  <a:pt x="2691" y="10"/>
                </a:lnTo>
                <a:lnTo>
                  <a:pt x="2713" y="18"/>
                </a:lnTo>
                <a:lnTo>
                  <a:pt x="2735" y="28"/>
                </a:lnTo>
                <a:lnTo>
                  <a:pt x="2756" y="40"/>
                </a:lnTo>
                <a:lnTo>
                  <a:pt x="2776" y="56"/>
                </a:lnTo>
                <a:lnTo>
                  <a:pt x="2795" y="72"/>
                </a:lnTo>
                <a:lnTo>
                  <a:pt x="3660" y="937"/>
                </a:lnTo>
                <a:lnTo>
                  <a:pt x="3676" y="956"/>
                </a:lnTo>
                <a:lnTo>
                  <a:pt x="3691" y="976"/>
                </a:lnTo>
                <a:lnTo>
                  <a:pt x="3704" y="997"/>
                </a:lnTo>
                <a:lnTo>
                  <a:pt x="3714" y="1019"/>
                </a:lnTo>
                <a:lnTo>
                  <a:pt x="3722" y="1041"/>
                </a:lnTo>
                <a:lnTo>
                  <a:pt x="3728" y="1065"/>
                </a:lnTo>
                <a:lnTo>
                  <a:pt x="3730" y="1088"/>
                </a:lnTo>
                <a:lnTo>
                  <a:pt x="3732" y="1112"/>
                </a:lnTo>
                <a:lnTo>
                  <a:pt x="3730" y="1136"/>
                </a:lnTo>
                <a:lnTo>
                  <a:pt x="3728" y="1159"/>
                </a:lnTo>
                <a:lnTo>
                  <a:pt x="3722" y="1181"/>
                </a:lnTo>
                <a:lnTo>
                  <a:pt x="3714" y="1204"/>
                </a:lnTo>
                <a:lnTo>
                  <a:pt x="3704" y="1226"/>
                </a:lnTo>
                <a:lnTo>
                  <a:pt x="3691" y="1247"/>
                </a:lnTo>
                <a:lnTo>
                  <a:pt x="3676" y="1268"/>
                </a:lnTo>
                <a:lnTo>
                  <a:pt x="3660" y="1286"/>
                </a:lnTo>
                <a:lnTo>
                  <a:pt x="3395" y="1550"/>
                </a:lnTo>
                <a:lnTo>
                  <a:pt x="3380" y="1565"/>
                </a:lnTo>
                <a:lnTo>
                  <a:pt x="3362" y="1577"/>
                </a:lnTo>
                <a:lnTo>
                  <a:pt x="3344" y="1589"/>
                </a:lnTo>
                <a:lnTo>
                  <a:pt x="3326" y="1598"/>
                </a:lnTo>
                <a:lnTo>
                  <a:pt x="3306" y="1607"/>
                </a:lnTo>
                <a:lnTo>
                  <a:pt x="3287" y="1614"/>
                </a:lnTo>
                <a:lnTo>
                  <a:pt x="3266" y="1618"/>
                </a:lnTo>
                <a:lnTo>
                  <a:pt x="3245" y="1621"/>
                </a:lnTo>
                <a:lnTo>
                  <a:pt x="3226" y="1622"/>
                </a:lnTo>
                <a:lnTo>
                  <a:pt x="3205" y="1621"/>
                </a:lnTo>
                <a:lnTo>
                  <a:pt x="3184" y="1619"/>
                </a:lnTo>
                <a:lnTo>
                  <a:pt x="3163" y="1615"/>
                </a:lnTo>
                <a:lnTo>
                  <a:pt x="3144" y="1609"/>
                </a:lnTo>
                <a:lnTo>
                  <a:pt x="3124" y="1601"/>
                </a:lnTo>
                <a:lnTo>
                  <a:pt x="3105" y="1593"/>
                </a:lnTo>
                <a:lnTo>
                  <a:pt x="3087" y="1582"/>
                </a:lnTo>
                <a:lnTo>
                  <a:pt x="2189" y="2479"/>
                </a:lnTo>
                <a:lnTo>
                  <a:pt x="2200" y="2499"/>
                </a:lnTo>
                <a:lnTo>
                  <a:pt x="2208" y="2517"/>
                </a:lnTo>
                <a:lnTo>
                  <a:pt x="2217" y="2536"/>
                </a:lnTo>
                <a:lnTo>
                  <a:pt x="2222" y="2557"/>
                </a:lnTo>
                <a:lnTo>
                  <a:pt x="2227" y="2577"/>
                </a:lnTo>
                <a:lnTo>
                  <a:pt x="2228" y="2598"/>
                </a:lnTo>
                <a:lnTo>
                  <a:pt x="2229" y="2618"/>
                </a:lnTo>
                <a:lnTo>
                  <a:pt x="2228" y="2639"/>
                </a:lnTo>
                <a:lnTo>
                  <a:pt x="2225" y="2659"/>
                </a:lnTo>
                <a:lnTo>
                  <a:pt x="2220" y="2680"/>
                </a:lnTo>
                <a:lnTo>
                  <a:pt x="2214" y="2699"/>
                </a:lnTo>
                <a:lnTo>
                  <a:pt x="2206" y="2719"/>
                </a:lnTo>
                <a:lnTo>
                  <a:pt x="2196" y="2738"/>
                </a:lnTo>
                <a:lnTo>
                  <a:pt x="2185" y="2755"/>
                </a:lnTo>
                <a:lnTo>
                  <a:pt x="2171" y="2773"/>
                </a:lnTo>
                <a:lnTo>
                  <a:pt x="2157" y="2789"/>
                </a:lnTo>
                <a:lnTo>
                  <a:pt x="1893" y="3052"/>
                </a:lnTo>
                <a:lnTo>
                  <a:pt x="1875" y="3069"/>
                </a:lnTo>
                <a:lnTo>
                  <a:pt x="1857" y="3083"/>
                </a:lnTo>
                <a:lnTo>
                  <a:pt x="1837" y="3097"/>
                </a:lnTo>
                <a:lnTo>
                  <a:pt x="1818" y="3108"/>
                </a:lnTo>
                <a:lnTo>
                  <a:pt x="1797" y="3117"/>
                </a:lnTo>
                <a:lnTo>
                  <a:pt x="1776" y="3124"/>
                </a:lnTo>
                <a:lnTo>
                  <a:pt x="1754" y="3129"/>
                </a:lnTo>
                <a:lnTo>
                  <a:pt x="1730" y="3131"/>
                </a:lnTo>
                <a:lnTo>
                  <a:pt x="1707" y="3131"/>
                </a:lnTo>
                <a:lnTo>
                  <a:pt x="1683" y="3129"/>
                </a:lnTo>
                <a:lnTo>
                  <a:pt x="1659" y="3123"/>
                </a:lnTo>
                <a:lnTo>
                  <a:pt x="1636" y="3115"/>
                </a:lnTo>
                <a:lnTo>
                  <a:pt x="1611" y="3102"/>
                </a:lnTo>
                <a:lnTo>
                  <a:pt x="1586" y="3087"/>
                </a:lnTo>
                <a:lnTo>
                  <a:pt x="1561" y="3067"/>
                </a:lnTo>
                <a:lnTo>
                  <a:pt x="1537" y="3045"/>
                </a:lnTo>
                <a:lnTo>
                  <a:pt x="680" y="2188"/>
                </a:lnTo>
                <a:lnTo>
                  <a:pt x="663" y="2168"/>
                </a:lnTo>
                <a:lnTo>
                  <a:pt x="648" y="2149"/>
                </a:lnTo>
                <a:lnTo>
                  <a:pt x="635" y="2128"/>
                </a:lnTo>
                <a:lnTo>
                  <a:pt x="625" y="2106"/>
                </a:lnTo>
                <a:lnTo>
                  <a:pt x="617" y="2083"/>
                </a:lnTo>
                <a:lnTo>
                  <a:pt x="612" y="2060"/>
                </a:lnTo>
                <a:lnTo>
                  <a:pt x="609" y="2038"/>
                </a:lnTo>
                <a:lnTo>
                  <a:pt x="607" y="2014"/>
                </a:lnTo>
                <a:lnTo>
                  <a:pt x="609" y="1990"/>
                </a:lnTo>
                <a:lnTo>
                  <a:pt x="612" y="1967"/>
                </a:lnTo>
                <a:lnTo>
                  <a:pt x="617" y="1943"/>
                </a:lnTo>
                <a:lnTo>
                  <a:pt x="625" y="1921"/>
                </a:lnTo>
                <a:lnTo>
                  <a:pt x="635" y="1899"/>
                </a:lnTo>
                <a:lnTo>
                  <a:pt x="648" y="1878"/>
                </a:lnTo>
                <a:lnTo>
                  <a:pt x="663" y="1858"/>
                </a:lnTo>
                <a:lnTo>
                  <a:pt x="680" y="1839"/>
                </a:lnTo>
                <a:lnTo>
                  <a:pt x="944" y="1575"/>
                </a:lnTo>
                <a:lnTo>
                  <a:pt x="960" y="1559"/>
                </a:lnTo>
                <a:lnTo>
                  <a:pt x="980" y="1546"/>
                </a:lnTo>
                <a:lnTo>
                  <a:pt x="999" y="1533"/>
                </a:lnTo>
                <a:lnTo>
                  <a:pt x="1019" y="1523"/>
                </a:lnTo>
                <a:lnTo>
                  <a:pt x="1040" y="1515"/>
                </a:lnTo>
                <a:lnTo>
                  <a:pt x="1062" y="1509"/>
                </a:lnTo>
                <a:lnTo>
                  <a:pt x="1084" y="1505"/>
                </a:lnTo>
                <a:lnTo>
                  <a:pt x="1106" y="1504"/>
                </a:lnTo>
                <a:lnTo>
                  <a:pt x="1129" y="1504"/>
                </a:lnTo>
                <a:lnTo>
                  <a:pt x="1149" y="1505"/>
                </a:lnTo>
                <a:lnTo>
                  <a:pt x="1172" y="1509"/>
                </a:lnTo>
                <a:lnTo>
                  <a:pt x="1194" y="1515"/>
                </a:lnTo>
                <a:lnTo>
                  <a:pt x="1215" y="1523"/>
                </a:lnTo>
                <a:lnTo>
                  <a:pt x="1236" y="1533"/>
                </a:lnTo>
                <a:lnTo>
                  <a:pt x="1255" y="1546"/>
                </a:lnTo>
                <a:lnTo>
                  <a:pt x="1273" y="1559"/>
                </a:lnTo>
                <a:lnTo>
                  <a:pt x="2165" y="666"/>
                </a:lnTo>
                <a:close/>
                <a:moveTo>
                  <a:pt x="1134" y="1733"/>
                </a:moveTo>
                <a:lnTo>
                  <a:pt x="1134" y="1733"/>
                </a:lnTo>
                <a:lnTo>
                  <a:pt x="1130" y="1729"/>
                </a:lnTo>
                <a:lnTo>
                  <a:pt x="1126" y="1728"/>
                </a:lnTo>
                <a:lnTo>
                  <a:pt x="1122" y="1726"/>
                </a:lnTo>
                <a:lnTo>
                  <a:pt x="1117" y="1726"/>
                </a:lnTo>
                <a:lnTo>
                  <a:pt x="1113" y="1726"/>
                </a:lnTo>
                <a:lnTo>
                  <a:pt x="1108" y="1728"/>
                </a:lnTo>
                <a:lnTo>
                  <a:pt x="1104" y="1729"/>
                </a:lnTo>
                <a:lnTo>
                  <a:pt x="1101" y="1733"/>
                </a:lnTo>
                <a:lnTo>
                  <a:pt x="837" y="1996"/>
                </a:lnTo>
                <a:lnTo>
                  <a:pt x="834" y="2000"/>
                </a:lnTo>
                <a:lnTo>
                  <a:pt x="831" y="2004"/>
                </a:lnTo>
                <a:lnTo>
                  <a:pt x="830" y="2008"/>
                </a:lnTo>
                <a:lnTo>
                  <a:pt x="830" y="2014"/>
                </a:lnTo>
                <a:lnTo>
                  <a:pt x="830" y="2018"/>
                </a:lnTo>
                <a:lnTo>
                  <a:pt x="831" y="2022"/>
                </a:lnTo>
                <a:lnTo>
                  <a:pt x="834" y="2026"/>
                </a:lnTo>
                <a:lnTo>
                  <a:pt x="837" y="2031"/>
                </a:lnTo>
                <a:lnTo>
                  <a:pt x="1701" y="2895"/>
                </a:lnTo>
                <a:lnTo>
                  <a:pt x="1707" y="2899"/>
                </a:lnTo>
                <a:lnTo>
                  <a:pt x="1711" y="2902"/>
                </a:lnTo>
                <a:lnTo>
                  <a:pt x="1716" y="2903"/>
                </a:lnTo>
                <a:lnTo>
                  <a:pt x="1721" y="2903"/>
                </a:lnTo>
                <a:lnTo>
                  <a:pt x="1725" y="2902"/>
                </a:lnTo>
                <a:lnTo>
                  <a:pt x="1729" y="2901"/>
                </a:lnTo>
                <a:lnTo>
                  <a:pt x="1736" y="2895"/>
                </a:lnTo>
                <a:lnTo>
                  <a:pt x="2000" y="2631"/>
                </a:lnTo>
                <a:lnTo>
                  <a:pt x="2003" y="2628"/>
                </a:lnTo>
                <a:lnTo>
                  <a:pt x="2004" y="2624"/>
                </a:lnTo>
                <a:lnTo>
                  <a:pt x="2006" y="2620"/>
                </a:lnTo>
                <a:lnTo>
                  <a:pt x="2007" y="2614"/>
                </a:lnTo>
                <a:lnTo>
                  <a:pt x="2006" y="2610"/>
                </a:lnTo>
                <a:lnTo>
                  <a:pt x="2004" y="2606"/>
                </a:lnTo>
                <a:lnTo>
                  <a:pt x="2003" y="2602"/>
                </a:lnTo>
                <a:lnTo>
                  <a:pt x="2000" y="2598"/>
                </a:lnTo>
                <a:lnTo>
                  <a:pt x="1134" y="1733"/>
                </a:lnTo>
                <a:close/>
                <a:moveTo>
                  <a:pt x="3005" y="1350"/>
                </a:moveTo>
                <a:lnTo>
                  <a:pt x="2400" y="745"/>
                </a:lnTo>
                <a:lnTo>
                  <a:pt x="1352" y="1794"/>
                </a:lnTo>
                <a:lnTo>
                  <a:pt x="1957" y="2397"/>
                </a:lnTo>
                <a:lnTo>
                  <a:pt x="3005" y="1350"/>
                </a:lnTo>
                <a:close/>
                <a:moveTo>
                  <a:pt x="3205" y="1393"/>
                </a:moveTo>
                <a:lnTo>
                  <a:pt x="3205" y="1393"/>
                </a:lnTo>
                <a:lnTo>
                  <a:pt x="3209" y="1395"/>
                </a:lnTo>
                <a:lnTo>
                  <a:pt x="3213" y="1398"/>
                </a:lnTo>
                <a:lnTo>
                  <a:pt x="3218" y="1398"/>
                </a:lnTo>
                <a:lnTo>
                  <a:pt x="3222" y="1400"/>
                </a:lnTo>
                <a:lnTo>
                  <a:pt x="3226" y="1398"/>
                </a:lnTo>
                <a:lnTo>
                  <a:pt x="3230" y="1398"/>
                </a:lnTo>
                <a:lnTo>
                  <a:pt x="3234" y="1395"/>
                </a:lnTo>
                <a:lnTo>
                  <a:pt x="3238" y="1393"/>
                </a:lnTo>
                <a:lnTo>
                  <a:pt x="3502" y="1129"/>
                </a:lnTo>
                <a:lnTo>
                  <a:pt x="3505" y="1124"/>
                </a:lnTo>
                <a:lnTo>
                  <a:pt x="3508" y="1120"/>
                </a:lnTo>
                <a:lnTo>
                  <a:pt x="3509" y="1116"/>
                </a:lnTo>
                <a:lnTo>
                  <a:pt x="3509" y="1112"/>
                </a:lnTo>
                <a:lnTo>
                  <a:pt x="3509" y="1106"/>
                </a:lnTo>
                <a:lnTo>
                  <a:pt x="3508" y="1102"/>
                </a:lnTo>
                <a:lnTo>
                  <a:pt x="3505" y="1098"/>
                </a:lnTo>
                <a:lnTo>
                  <a:pt x="3502" y="1095"/>
                </a:lnTo>
                <a:lnTo>
                  <a:pt x="2638" y="229"/>
                </a:lnTo>
                <a:lnTo>
                  <a:pt x="2634" y="227"/>
                </a:lnTo>
                <a:lnTo>
                  <a:pt x="2630" y="224"/>
                </a:lnTo>
                <a:lnTo>
                  <a:pt x="2625" y="222"/>
                </a:lnTo>
                <a:lnTo>
                  <a:pt x="2620" y="222"/>
                </a:lnTo>
                <a:lnTo>
                  <a:pt x="2616" y="222"/>
                </a:lnTo>
                <a:lnTo>
                  <a:pt x="2612" y="224"/>
                </a:lnTo>
                <a:lnTo>
                  <a:pt x="2607" y="227"/>
                </a:lnTo>
                <a:lnTo>
                  <a:pt x="2603" y="229"/>
                </a:lnTo>
                <a:lnTo>
                  <a:pt x="2339" y="493"/>
                </a:lnTo>
                <a:lnTo>
                  <a:pt x="2336" y="498"/>
                </a:lnTo>
                <a:lnTo>
                  <a:pt x="2335" y="502"/>
                </a:lnTo>
                <a:lnTo>
                  <a:pt x="2334" y="506"/>
                </a:lnTo>
                <a:lnTo>
                  <a:pt x="2332" y="510"/>
                </a:lnTo>
                <a:lnTo>
                  <a:pt x="2334" y="514"/>
                </a:lnTo>
                <a:lnTo>
                  <a:pt x="2335" y="518"/>
                </a:lnTo>
                <a:lnTo>
                  <a:pt x="2336" y="523"/>
                </a:lnTo>
                <a:lnTo>
                  <a:pt x="2339" y="527"/>
                </a:lnTo>
                <a:lnTo>
                  <a:pt x="3205" y="139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82">
            <a:extLst>
              <a:ext uri="{FF2B5EF4-FFF2-40B4-BE49-F238E27FC236}">
                <a16:creationId xmlns:a16="http://schemas.microsoft.com/office/drawing/2014/main" id="{336DBC24-1CE8-4E5D-97A9-09ADFEFCDE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6956" y="3718304"/>
            <a:ext cx="472559" cy="418434"/>
          </a:xfrm>
          <a:custGeom>
            <a:avLst/>
            <a:gdLst>
              <a:gd name="T0" fmla="*/ 2147483647 w 5376"/>
              <a:gd name="T1" fmla="*/ 2147483647 h 4763"/>
              <a:gd name="T2" fmla="*/ 2147483647 w 5376"/>
              <a:gd name="T3" fmla="*/ 2147483647 h 4763"/>
              <a:gd name="T4" fmla="*/ 2147483647 w 5376"/>
              <a:gd name="T5" fmla="*/ 2147483647 h 4763"/>
              <a:gd name="T6" fmla="*/ 2147483647 w 5376"/>
              <a:gd name="T7" fmla="*/ 2147483647 h 4763"/>
              <a:gd name="T8" fmla="*/ 2147483647 w 5376"/>
              <a:gd name="T9" fmla="*/ 2147483647 h 4763"/>
              <a:gd name="T10" fmla="*/ 2147483647 w 5376"/>
              <a:gd name="T11" fmla="*/ 2147483647 h 4763"/>
              <a:gd name="T12" fmla="*/ 0 w 5376"/>
              <a:gd name="T13" fmla="*/ 2147483647 h 4763"/>
              <a:gd name="T14" fmla="*/ 2147483647 w 5376"/>
              <a:gd name="T15" fmla="*/ 2147483647 h 4763"/>
              <a:gd name="T16" fmla="*/ 2147483647 w 5376"/>
              <a:gd name="T17" fmla="*/ 2147483647 h 4763"/>
              <a:gd name="T18" fmla="*/ 2147483647 w 5376"/>
              <a:gd name="T19" fmla="*/ 2147483647 h 4763"/>
              <a:gd name="T20" fmla="*/ 2147483647 w 5376"/>
              <a:gd name="T21" fmla="*/ 2147483647 h 4763"/>
              <a:gd name="T22" fmla="*/ 2147483647 w 5376"/>
              <a:gd name="T23" fmla="*/ 2147483647 h 4763"/>
              <a:gd name="T24" fmla="*/ 2147483647 w 5376"/>
              <a:gd name="T25" fmla="*/ 2147483647 h 4763"/>
              <a:gd name="T26" fmla="*/ 2147483647 w 5376"/>
              <a:gd name="T27" fmla="*/ 2147483647 h 4763"/>
              <a:gd name="T28" fmla="*/ 2147483647 w 5376"/>
              <a:gd name="T29" fmla="*/ 2147483647 h 4763"/>
              <a:gd name="T30" fmla="*/ 2147483647 w 5376"/>
              <a:gd name="T31" fmla="*/ 2147483647 h 4763"/>
              <a:gd name="T32" fmla="*/ 2147483647 w 5376"/>
              <a:gd name="T33" fmla="*/ 2147483647 h 4763"/>
              <a:gd name="T34" fmla="*/ 2147483647 w 5376"/>
              <a:gd name="T35" fmla="*/ 2147483647 h 4763"/>
              <a:gd name="T36" fmla="*/ 2147483647 w 5376"/>
              <a:gd name="T37" fmla="*/ 2147483647 h 4763"/>
              <a:gd name="T38" fmla="*/ 2147483647 w 5376"/>
              <a:gd name="T39" fmla="*/ 2147483647 h 4763"/>
              <a:gd name="T40" fmla="*/ 2147483647 w 5376"/>
              <a:gd name="T41" fmla="*/ 2147483647 h 4763"/>
              <a:gd name="T42" fmla="*/ 2147483647 w 5376"/>
              <a:gd name="T43" fmla="*/ 2147483647 h 4763"/>
              <a:gd name="T44" fmla="*/ 2147483647 w 5376"/>
              <a:gd name="T45" fmla="*/ 2147483647 h 4763"/>
              <a:gd name="T46" fmla="*/ 2147483647 w 5376"/>
              <a:gd name="T47" fmla="*/ 2147483647 h 4763"/>
              <a:gd name="T48" fmla="*/ 2147483647 w 5376"/>
              <a:gd name="T49" fmla="*/ 2147483647 h 4763"/>
              <a:gd name="T50" fmla="*/ 2147483647 w 5376"/>
              <a:gd name="T51" fmla="*/ 2147483647 h 4763"/>
              <a:gd name="T52" fmla="*/ 2147483647 w 5376"/>
              <a:gd name="T53" fmla="*/ 2147483647 h 4763"/>
              <a:gd name="T54" fmla="*/ 2147483647 w 5376"/>
              <a:gd name="T55" fmla="*/ 2147483647 h 4763"/>
              <a:gd name="T56" fmla="*/ 2147483647 w 5376"/>
              <a:gd name="T57" fmla="*/ 2147483647 h 4763"/>
              <a:gd name="T58" fmla="*/ 2147483647 w 5376"/>
              <a:gd name="T59" fmla="*/ 2147483647 h 4763"/>
              <a:gd name="T60" fmla="*/ 2147483647 w 5376"/>
              <a:gd name="T61" fmla="*/ 2147483647 h 4763"/>
              <a:gd name="T62" fmla="*/ 2147483647 w 5376"/>
              <a:gd name="T63" fmla="*/ 2147483647 h 4763"/>
              <a:gd name="T64" fmla="*/ 2147483647 w 5376"/>
              <a:gd name="T65" fmla="*/ 2147483647 h 4763"/>
              <a:gd name="T66" fmla="*/ 2147483647 w 5376"/>
              <a:gd name="T67" fmla="*/ 2147483647 h 4763"/>
              <a:gd name="T68" fmla="*/ 2147483647 w 5376"/>
              <a:gd name="T69" fmla="*/ 2147483647 h 4763"/>
              <a:gd name="T70" fmla="*/ 2147483647 w 5376"/>
              <a:gd name="T71" fmla="*/ 2147483647 h 4763"/>
              <a:gd name="T72" fmla="*/ 2147483647 w 5376"/>
              <a:gd name="T73" fmla="*/ 2147483647 h 4763"/>
              <a:gd name="T74" fmla="*/ 2147483647 w 5376"/>
              <a:gd name="T75" fmla="*/ 2147483647 h 4763"/>
              <a:gd name="T76" fmla="*/ 2147483647 w 5376"/>
              <a:gd name="T77" fmla="*/ 2147483647 h 4763"/>
              <a:gd name="T78" fmla="*/ 2147483647 w 5376"/>
              <a:gd name="T79" fmla="*/ 2147483647 h 4763"/>
              <a:gd name="T80" fmla="*/ 2147483647 w 5376"/>
              <a:gd name="T81" fmla="*/ 2147483647 h 4763"/>
              <a:gd name="T82" fmla="*/ 2147483647 w 5376"/>
              <a:gd name="T83" fmla="*/ 2147483647 h 4763"/>
              <a:gd name="T84" fmla="*/ 2147483647 w 5376"/>
              <a:gd name="T85" fmla="*/ 2147483647 h 4763"/>
              <a:gd name="T86" fmla="*/ 2147483647 w 5376"/>
              <a:gd name="T87" fmla="*/ 2147483647 h 4763"/>
              <a:gd name="T88" fmla="*/ 2147483647 w 5376"/>
              <a:gd name="T89" fmla="*/ 2147483647 h 4763"/>
              <a:gd name="T90" fmla="*/ 2147483647 w 5376"/>
              <a:gd name="T91" fmla="*/ 2147483647 h 4763"/>
              <a:gd name="T92" fmla="*/ 2147483647 w 5376"/>
              <a:gd name="T93" fmla="*/ 2147483647 h 4763"/>
              <a:gd name="T94" fmla="*/ 2147483647 w 5376"/>
              <a:gd name="T95" fmla="*/ 2147483647 h 4763"/>
              <a:gd name="T96" fmla="*/ 2147483647 w 5376"/>
              <a:gd name="T97" fmla="*/ 2147483647 h 4763"/>
              <a:gd name="T98" fmla="*/ 2147483647 w 5376"/>
              <a:gd name="T99" fmla="*/ 2147483647 h 4763"/>
              <a:gd name="T100" fmla="*/ 2147483647 w 5376"/>
              <a:gd name="T101" fmla="*/ 2147483647 h 4763"/>
              <a:gd name="T102" fmla="*/ 2147483647 w 5376"/>
              <a:gd name="T103" fmla="*/ 2147483647 h 4763"/>
              <a:gd name="T104" fmla="*/ 2147483647 w 5376"/>
              <a:gd name="T105" fmla="*/ 2147483647 h 4763"/>
              <a:gd name="T106" fmla="*/ 2147483647 w 5376"/>
              <a:gd name="T107" fmla="*/ 2147483647 h 4763"/>
              <a:gd name="T108" fmla="*/ 2147483647 w 5376"/>
              <a:gd name="T109" fmla="*/ 2147483647 h 4763"/>
              <a:gd name="T110" fmla="*/ 2147483647 w 5376"/>
              <a:gd name="T111" fmla="*/ 2147483647 h 4763"/>
              <a:gd name="T112" fmla="*/ 2147483647 w 5376"/>
              <a:gd name="T113" fmla="*/ 2147483647 h 4763"/>
              <a:gd name="T114" fmla="*/ 2147483647 w 5376"/>
              <a:gd name="T115" fmla="*/ 2147483647 h 4763"/>
              <a:gd name="T116" fmla="*/ 2147483647 w 5376"/>
              <a:gd name="T117" fmla="*/ 2147483647 h 4763"/>
              <a:gd name="T118" fmla="*/ 2147483647 w 5376"/>
              <a:gd name="T119" fmla="*/ 2147483647 h 4763"/>
              <a:gd name="T120" fmla="*/ 2147483647 w 5376"/>
              <a:gd name="T121" fmla="*/ 2147483647 h 4763"/>
              <a:gd name="T122" fmla="*/ 2147483647 w 5376"/>
              <a:gd name="T123" fmla="*/ 2147483647 h 4763"/>
              <a:gd name="T124" fmla="*/ 2147483647 w 537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76"/>
              <a:gd name="T190" fmla="*/ 0 h 4763"/>
              <a:gd name="T191" fmla="*/ 5376 w 537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76" h="4763">
                <a:moveTo>
                  <a:pt x="474" y="3662"/>
                </a:moveTo>
                <a:lnTo>
                  <a:pt x="2749" y="3662"/>
                </a:lnTo>
                <a:lnTo>
                  <a:pt x="2774" y="3664"/>
                </a:lnTo>
                <a:lnTo>
                  <a:pt x="2799" y="3668"/>
                </a:lnTo>
                <a:lnTo>
                  <a:pt x="2823" y="3673"/>
                </a:lnTo>
                <a:lnTo>
                  <a:pt x="2845" y="3682"/>
                </a:lnTo>
                <a:lnTo>
                  <a:pt x="2867" y="3693"/>
                </a:lnTo>
                <a:lnTo>
                  <a:pt x="2887" y="3704"/>
                </a:lnTo>
                <a:lnTo>
                  <a:pt x="2906" y="3719"/>
                </a:lnTo>
                <a:lnTo>
                  <a:pt x="2923" y="3735"/>
                </a:lnTo>
                <a:lnTo>
                  <a:pt x="2940" y="3753"/>
                </a:lnTo>
                <a:lnTo>
                  <a:pt x="2953" y="3771"/>
                </a:lnTo>
                <a:lnTo>
                  <a:pt x="2966" y="3791"/>
                </a:lnTo>
                <a:lnTo>
                  <a:pt x="2976" y="3812"/>
                </a:lnTo>
                <a:lnTo>
                  <a:pt x="2984" y="3836"/>
                </a:lnTo>
                <a:lnTo>
                  <a:pt x="2991" y="3860"/>
                </a:lnTo>
                <a:lnTo>
                  <a:pt x="2994" y="3883"/>
                </a:lnTo>
                <a:lnTo>
                  <a:pt x="2995" y="3908"/>
                </a:lnTo>
                <a:lnTo>
                  <a:pt x="2995" y="4151"/>
                </a:lnTo>
                <a:lnTo>
                  <a:pt x="3019" y="4154"/>
                </a:lnTo>
                <a:lnTo>
                  <a:pt x="3042" y="4158"/>
                </a:lnTo>
                <a:lnTo>
                  <a:pt x="3063" y="4165"/>
                </a:lnTo>
                <a:lnTo>
                  <a:pt x="3086" y="4175"/>
                </a:lnTo>
                <a:lnTo>
                  <a:pt x="3105" y="4186"/>
                </a:lnTo>
                <a:lnTo>
                  <a:pt x="3123" y="4199"/>
                </a:lnTo>
                <a:lnTo>
                  <a:pt x="3141" y="4213"/>
                </a:lnTo>
                <a:lnTo>
                  <a:pt x="3158" y="4228"/>
                </a:lnTo>
                <a:lnTo>
                  <a:pt x="3172" y="4246"/>
                </a:lnTo>
                <a:lnTo>
                  <a:pt x="3186" y="4264"/>
                </a:lnTo>
                <a:lnTo>
                  <a:pt x="3197" y="4284"/>
                </a:lnTo>
                <a:lnTo>
                  <a:pt x="3206" y="4304"/>
                </a:lnTo>
                <a:lnTo>
                  <a:pt x="3213" y="4327"/>
                </a:lnTo>
                <a:lnTo>
                  <a:pt x="3219" y="4349"/>
                </a:lnTo>
                <a:lnTo>
                  <a:pt x="3222" y="4372"/>
                </a:lnTo>
                <a:lnTo>
                  <a:pt x="3223" y="4396"/>
                </a:lnTo>
                <a:lnTo>
                  <a:pt x="3223" y="4698"/>
                </a:lnTo>
                <a:lnTo>
                  <a:pt x="0" y="4698"/>
                </a:lnTo>
                <a:lnTo>
                  <a:pt x="0" y="4396"/>
                </a:lnTo>
                <a:lnTo>
                  <a:pt x="0" y="4372"/>
                </a:lnTo>
                <a:lnTo>
                  <a:pt x="4" y="4349"/>
                </a:lnTo>
                <a:lnTo>
                  <a:pt x="10" y="4327"/>
                </a:lnTo>
                <a:lnTo>
                  <a:pt x="17" y="4304"/>
                </a:lnTo>
                <a:lnTo>
                  <a:pt x="26" y="4284"/>
                </a:lnTo>
                <a:lnTo>
                  <a:pt x="38" y="4264"/>
                </a:lnTo>
                <a:lnTo>
                  <a:pt x="51" y="4246"/>
                </a:lnTo>
                <a:lnTo>
                  <a:pt x="65" y="4228"/>
                </a:lnTo>
                <a:lnTo>
                  <a:pt x="82" y="4213"/>
                </a:lnTo>
                <a:lnTo>
                  <a:pt x="99" y="4199"/>
                </a:lnTo>
                <a:lnTo>
                  <a:pt x="118" y="4186"/>
                </a:lnTo>
                <a:lnTo>
                  <a:pt x="138" y="4175"/>
                </a:lnTo>
                <a:lnTo>
                  <a:pt x="158" y="4165"/>
                </a:lnTo>
                <a:lnTo>
                  <a:pt x="181" y="4158"/>
                </a:lnTo>
                <a:lnTo>
                  <a:pt x="204" y="4153"/>
                </a:lnTo>
                <a:lnTo>
                  <a:pt x="228" y="4150"/>
                </a:lnTo>
                <a:lnTo>
                  <a:pt x="2662" y="4150"/>
                </a:lnTo>
                <a:lnTo>
                  <a:pt x="2662" y="4039"/>
                </a:lnTo>
                <a:lnTo>
                  <a:pt x="228" y="4039"/>
                </a:lnTo>
                <a:lnTo>
                  <a:pt x="228" y="3908"/>
                </a:lnTo>
                <a:lnTo>
                  <a:pt x="228" y="3883"/>
                </a:lnTo>
                <a:lnTo>
                  <a:pt x="232" y="3860"/>
                </a:lnTo>
                <a:lnTo>
                  <a:pt x="238" y="3836"/>
                </a:lnTo>
                <a:lnTo>
                  <a:pt x="246" y="3812"/>
                </a:lnTo>
                <a:lnTo>
                  <a:pt x="257" y="3791"/>
                </a:lnTo>
                <a:lnTo>
                  <a:pt x="270" y="3771"/>
                </a:lnTo>
                <a:lnTo>
                  <a:pt x="284" y="3753"/>
                </a:lnTo>
                <a:lnTo>
                  <a:pt x="299" y="3735"/>
                </a:lnTo>
                <a:lnTo>
                  <a:pt x="317" y="3719"/>
                </a:lnTo>
                <a:lnTo>
                  <a:pt x="336" y="3704"/>
                </a:lnTo>
                <a:lnTo>
                  <a:pt x="356" y="3691"/>
                </a:lnTo>
                <a:lnTo>
                  <a:pt x="378" y="3682"/>
                </a:lnTo>
                <a:lnTo>
                  <a:pt x="400" y="3673"/>
                </a:lnTo>
                <a:lnTo>
                  <a:pt x="424" y="3668"/>
                </a:lnTo>
                <a:lnTo>
                  <a:pt x="449" y="3664"/>
                </a:lnTo>
                <a:lnTo>
                  <a:pt x="474" y="3662"/>
                </a:lnTo>
                <a:close/>
                <a:moveTo>
                  <a:pt x="4417" y="4252"/>
                </a:moveTo>
                <a:lnTo>
                  <a:pt x="4417" y="4252"/>
                </a:lnTo>
                <a:lnTo>
                  <a:pt x="4414" y="4256"/>
                </a:lnTo>
                <a:lnTo>
                  <a:pt x="4411" y="4260"/>
                </a:lnTo>
                <a:lnTo>
                  <a:pt x="4410" y="4264"/>
                </a:lnTo>
                <a:lnTo>
                  <a:pt x="4410" y="4268"/>
                </a:lnTo>
                <a:lnTo>
                  <a:pt x="4410" y="4272"/>
                </a:lnTo>
                <a:lnTo>
                  <a:pt x="4411" y="4278"/>
                </a:lnTo>
                <a:lnTo>
                  <a:pt x="4414" y="4282"/>
                </a:lnTo>
                <a:lnTo>
                  <a:pt x="4417" y="4285"/>
                </a:lnTo>
                <a:lnTo>
                  <a:pt x="4581" y="4449"/>
                </a:lnTo>
                <a:lnTo>
                  <a:pt x="5061" y="3969"/>
                </a:lnTo>
                <a:lnTo>
                  <a:pt x="4898" y="3805"/>
                </a:lnTo>
                <a:lnTo>
                  <a:pt x="4894" y="3803"/>
                </a:lnTo>
                <a:lnTo>
                  <a:pt x="4890" y="3800"/>
                </a:lnTo>
                <a:lnTo>
                  <a:pt x="4885" y="3798"/>
                </a:lnTo>
                <a:lnTo>
                  <a:pt x="4881" y="3798"/>
                </a:lnTo>
                <a:lnTo>
                  <a:pt x="4876" y="3798"/>
                </a:lnTo>
                <a:lnTo>
                  <a:pt x="4871" y="3800"/>
                </a:lnTo>
                <a:lnTo>
                  <a:pt x="4867" y="3803"/>
                </a:lnTo>
                <a:lnTo>
                  <a:pt x="4863" y="3805"/>
                </a:lnTo>
                <a:lnTo>
                  <a:pt x="4417" y="4252"/>
                </a:lnTo>
                <a:close/>
                <a:moveTo>
                  <a:pt x="4260" y="4094"/>
                </a:moveTo>
                <a:lnTo>
                  <a:pt x="4706" y="3648"/>
                </a:lnTo>
                <a:lnTo>
                  <a:pt x="4726" y="3630"/>
                </a:lnTo>
                <a:lnTo>
                  <a:pt x="4745" y="3616"/>
                </a:lnTo>
                <a:lnTo>
                  <a:pt x="4766" y="3604"/>
                </a:lnTo>
                <a:lnTo>
                  <a:pt x="4788" y="3594"/>
                </a:lnTo>
                <a:lnTo>
                  <a:pt x="4810" y="3586"/>
                </a:lnTo>
                <a:lnTo>
                  <a:pt x="4834" y="3580"/>
                </a:lnTo>
                <a:lnTo>
                  <a:pt x="4858" y="3576"/>
                </a:lnTo>
                <a:lnTo>
                  <a:pt x="4881" y="3576"/>
                </a:lnTo>
                <a:lnTo>
                  <a:pt x="4903" y="3576"/>
                </a:lnTo>
                <a:lnTo>
                  <a:pt x="4927" y="3580"/>
                </a:lnTo>
                <a:lnTo>
                  <a:pt x="4951" y="3586"/>
                </a:lnTo>
                <a:lnTo>
                  <a:pt x="4973" y="3594"/>
                </a:lnTo>
                <a:lnTo>
                  <a:pt x="4995" y="3604"/>
                </a:lnTo>
                <a:lnTo>
                  <a:pt x="5016" y="3616"/>
                </a:lnTo>
                <a:lnTo>
                  <a:pt x="5035" y="3630"/>
                </a:lnTo>
                <a:lnTo>
                  <a:pt x="5055" y="3648"/>
                </a:lnTo>
                <a:lnTo>
                  <a:pt x="5376" y="3968"/>
                </a:lnTo>
                <a:lnTo>
                  <a:pt x="4581" y="4763"/>
                </a:lnTo>
                <a:lnTo>
                  <a:pt x="4260" y="4442"/>
                </a:lnTo>
                <a:lnTo>
                  <a:pt x="4243" y="4424"/>
                </a:lnTo>
                <a:lnTo>
                  <a:pt x="4228" y="4404"/>
                </a:lnTo>
                <a:lnTo>
                  <a:pt x="4215" y="4384"/>
                </a:lnTo>
                <a:lnTo>
                  <a:pt x="4206" y="4361"/>
                </a:lnTo>
                <a:lnTo>
                  <a:pt x="4197" y="4339"/>
                </a:lnTo>
                <a:lnTo>
                  <a:pt x="4192" y="4315"/>
                </a:lnTo>
                <a:lnTo>
                  <a:pt x="4189" y="4292"/>
                </a:lnTo>
                <a:lnTo>
                  <a:pt x="4188" y="4268"/>
                </a:lnTo>
                <a:lnTo>
                  <a:pt x="4189" y="4245"/>
                </a:lnTo>
                <a:lnTo>
                  <a:pt x="4192" y="4221"/>
                </a:lnTo>
                <a:lnTo>
                  <a:pt x="4197" y="4199"/>
                </a:lnTo>
                <a:lnTo>
                  <a:pt x="4206" y="4176"/>
                </a:lnTo>
                <a:lnTo>
                  <a:pt x="4215" y="4154"/>
                </a:lnTo>
                <a:lnTo>
                  <a:pt x="4228" y="4133"/>
                </a:lnTo>
                <a:lnTo>
                  <a:pt x="4243" y="4113"/>
                </a:lnTo>
                <a:lnTo>
                  <a:pt x="4260" y="4094"/>
                </a:lnTo>
                <a:close/>
                <a:moveTo>
                  <a:pt x="4103" y="4094"/>
                </a:moveTo>
                <a:lnTo>
                  <a:pt x="2417" y="2409"/>
                </a:lnTo>
                <a:lnTo>
                  <a:pt x="3023" y="1804"/>
                </a:lnTo>
                <a:lnTo>
                  <a:pt x="4707" y="3490"/>
                </a:lnTo>
                <a:lnTo>
                  <a:pt x="4550" y="3647"/>
                </a:lnTo>
                <a:lnTo>
                  <a:pt x="3084" y="2181"/>
                </a:lnTo>
                <a:lnTo>
                  <a:pt x="3084" y="2762"/>
                </a:lnTo>
                <a:lnTo>
                  <a:pt x="4260" y="3937"/>
                </a:lnTo>
                <a:lnTo>
                  <a:pt x="4103" y="4094"/>
                </a:lnTo>
                <a:close/>
                <a:moveTo>
                  <a:pt x="2165" y="666"/>
                </a:moveTo>
                <a:lnTo>
                  <a:pt x="2165" y="666"/>
                </a:lnTo>
                <a:lnTo>
                  <a:pt x="2152" y="648"/>
                </a:lnTo>
                <a:lnTo>
                  <a:pt x="2140" y="628"/>
                </a:lnTo>
                <a:lnTo>
                  <a:pt x="2131" y="607"/>
                </a:lnTo>
                <a:lnTo>
                  <a:pt x="2122" y="587"/>
                </a:lnTo>
                <a:lnTo>
                  <a:pt x="2117" y="564"/>
                </a:lnTo>
                <a:lnTo>
                  <a:pt x="2113" y="543"/>
                </a:lnTo>
                <a:lnTo>
                  <a:pt x="2111" y="521"/>
                </a:lnTo>
                <a:lnTo>
                  <a:pt x="2111" y="499"/>
                </a:lnTo>
                <a:lnTo>
                  <a:pt x="2113" y="477"/>
                </a:lnTo>
                <a:lnTo>
                  <a:pt x="2117" y="454"/>
                </a:lnTo>
                <a:lnTo>
                  <a:pt x="2122" y="434"/>
                </a:lnTo>
                <a:lnTo>
                  <a:pt x="2131" y="411"/>
                </a:lnTo>
                <a:lnTo>
                  <a:pt x="2140" y="392"/>
                </a:lnTo>
                <a:lnTo>
                  <a:pt x="2153" y="372"/>
                </a:lnTo>
                <a:lnTo>
                  <a:pt x="2167" y="353"/>
                </a:lnTo>
                <a:lnTo>
                  <a:pt x="2182" y="336"/>
                </a:lnTo>
                <a:lnTo>
                  <a:pt x="2446" y="72"/>
                </a:lnTo>
                <a:lnTo>
                  <a:pt x="2466" y="56"/>
                </a:lnTo>
                <a:lnTo>
                  <a:pt x="2485" y="40"/>
                </a:lnTo>
                <a:lnTo>
                  <a:pt x="2506" y="28"/>
                </a:lnTo>
                <a:lnTo>
                  <a:pt x="2528" y="18"/>
                </a:lnTo>
                <a:lnTo>
                  <a:pt x="2550" y="10"/>
                </a:lnTo>
                <a:lnTo>
                  <a:pt x="2574" y="4"/>
                </a:lnTo>
                <a:lnTo>
                  <a:pt x="2598" y="1"/>
                </a:lnTo>
                <a:lnTo>
                  <a:pt x="2620" y="0"/>
                </a:lnTo>
                <a:lnTo>
                  <a:pt x="2644" y="1"/>
                </a:lnTo>
                <a:lnTo>
                  <a:pt x="2667" y="4"/>
                </a:lnTo>
                <a:lnTo>
                  <a:pt x="2691" y="10"/>
                </a:lnTo>
                <a:lnTo>
                  <a:pt x="2713" y="18"/>
                </a:lnTo>
                <a:lnTo>
                  <a:pt x="2735" y="28"/>
                </a:lnTo>
                <a:lnTo>
                  <a:pt x="2756" y="40"/>
                </a:lnTo>
                <a:lnTo>
                  <a:pt x="2776" y="56"/>
                </a:lnTo>
                <a:lnTo>
                  <a:pt x="2795" y="72"/>
                </a:lnTo>
                <a:lnTo>
                  <a:pt x="3660" y="937"/>
                </a:lnTo>
                <a:lnTo>
                  <a:pt x="3676" y="956"/>
                </a:lnTo>
                <a:lnTo>
                  <a:pt x="3691" y="976"/>
                </a:lnTo>
                <a:lnTo>
                  <a:pt x="3704" y="997"/>
                </a:lnTo>
                <a:lnTo>
                  <a:pt x="3714" y="1019"/>
                </a:lnTo>
                <a:lnTo>
                  <a:pt x="3722" y="1041"/>
                </a:lnTo>
                <a:lnTo>
                  <a:pt x="3728" y="1065"/>
                </a:lnTo>
                <a:lnTo>
                  <a:pt x="3730" y="1088"/>
                </a:lnTo>
                <a:lnTo>
                  <a:pt x="3732" y="1112"/>
                </a:lnTo>
                <a:lnTo>
                  <a:pt x="3730" y="1136"/>
                </a:lnTo>
                <a:lnTo>
                  <a:pt x="3728" y="1159"/>
                </a:lnTo>
                <a:lnTo>
                  <a:pt x="3722" y="1181"/>
                </a:lnTo>
                <a:lnTo>
                  <a:pt x="3714" y="1204"/>
                </a:lnTo>
                <a:lnTo>
                  <a:pt x="3704" y="1226"/>
                </a:lnTo>
                <a:lnTo>
                  <a:pt x="3691" y="1247"/>
                </a:lnTo>
                <a:lnTo>
                  <a:pt x="3676" y="1268"/>
                </a:lnTo>
                <a:lnTo>
                  <a:pt x="3660" y="1286"/>
                </a:lnTo>
                <a:lnTo>
                  <a:pt x="3395" y="1550"/>
                </a:lnTo>
                <a:lnTo>
                  <a:pt x="3380" y="1565"/>
                </a:lnTo>
                <a:lnTo>
                  <a:pt x="3362" y="1577"/>
                </a:lnTo>
                <a:lnTo>
                  <a:pt x="3344" y="1589"/>
                </a:lnTo>
                <a:lnTo>
                  <a:pt x="3326" y="1598"/>
                </a:lnTo>
                <a:lnTo>
                  <a:pt x="3306" y="1607"/>
                </a:lnTo>
                <a:lnTo>
                  <a:pt x="3287" y="1614"/>
                </a:lnTo>
                <a:lnTo>
                  <a:pt x="3266" y="1618"/>
                </a:lnTo>
                <a:lnTo>
                  <a:pt x="3245" y="1621"/>
                </a:lnTo>
                <a:lnTo>
                  <a:pt x="3226" y="1622"/>
                </a:lnTo>
                <a:lnTo>
                  <a:pt x="3205" y="1621"/>
                </a:lnTo>
                <a:lnTo>
                  <a:pt x="3184" y="1619"/>
                </a:lnTo>
                <a:lnTo>
                  <a:pt x="3163" y="1615"/>
                </a:lnTo>
                <a:lnTo>
                  <a:pt x="3144" y="1609"/>
                </a:lnTo>
                <a:lnTo>
                  <a:pt x="3124" y="1601"/>
                </a:lnTo>
                <a:lnTo>
                  <a:pt x="3105" y="1593"/>
                </a:lnTo>
                <a:lnTo>
                  <a:pt x="3087" y="1582"/>
                </a:lnTo>
                <a:lnTo>
                  <a:pt x="2189" y="2479"/>
                </a:lnTo>
                <a:lnTo>
                  <a:pt x="2200" y="2499"/>
                </a:lnTo>
                <a:lnTo>
                  <a:pt x="2208" y="2517"/>
                </a:lnTo>
                <a:lnTo>
                  <a:pt x="2217" y="2536"/>
                </a:lnTo>
                <a:lnTo>
                  <a:pt x="2222" y="2557"/>
                </a:lnTo>
                <a:lnTo>
                  <a:pt x="2227" y="2577"/>
                </a:lnTo>
                <a:lnTo>
                  <a:pt x="2228" y="2598"/>
                </a:lnTo>
                <a:lnTo>
                  <a:pt x="2229" y="2618"/>
                </a:lnTo>
                <a:lnTo>
                  <a:pt x="2228" y="2639"/>
                </a:lnTo>
                <a:lnTo>
                  <a:pt x="2225" y="2659"/>
                </a:lnTo>
                <a:lnTo>
                  <a:pt x="2220" y="2680"/>
                </a:lnTo>
                <a:lnTo>
                  <a:pt x="2214" y="2699"/>
                </a:lnTo>
                <a:lnTo>
                  <a:pt x="2206" y="2719"/>
                </a:lnTo>
                <a:lnTo>
                  <a:pt x="2196" y="2738"/>
                </a:lnTo>
                <a:lnTo>
                  <a:pt x="2185" y="2755"/>
                </a:lnTo>
                <a:lnTo>
                  <a:pt x="2171" y="2773"/>
                </a:lnTo>
                <a:lnTo>
                  <a:pt x="2157" y="2789"/>
                </a:lnTo>
                <a:lnTo>
                  <a:pt x="1893" y="3052"/>
                </a:lnTo>
                <a:lnTo>
                  <a:pt x="1875" y="3069"/>
                </a:lnTo>
                <a:lnTo>
                  <a:pt x="1857" y="3083"/>
                </a:lnTo>
                <a:lnTo>
                  <a:pt x="1837" y="3097"/>
                </a:lnTo>
                <a:lnTo>
                  <a:pt x="1818" y="3108"/>
                </a:lnTo>
                <a:lnTo>
                  <a:pt x="1797" y="3117"/>
                </a:lnTo>
                <a:lnTo>
                  <a:pt x="1776" y="3124"/>
                </a:lnTo>
                <a:lnTo>
                  <a:pt x="1754" y="3129"/>
                </a:lnTo>
                <a:lnTo>
                  <a:pt x="1730" y="3131"/>
                </a:lnTo>
                <a:lnTo>
                  <a:pt x="1707" y="3131"/>
                </a:lnTo>
                <a:lnTo>
                  <a:pt x="1683" y="3129"/>
                </a:lnTo>
                <a:lnTo>
                  <a:pt x="1659" y="3123"/>
                </a:lnTo>
                <a:lnTo>
                  <a:pt x="1636" y="3115"/>
                </a:lnTo>
                <a:lnTo>
                  <a:pt x="1611" y="3102"/>
                </a:lnTo>
                <a:lnTo>
                  <a:pt x="1586" y="3087"/>
                </a:lnTo>
                <a:lnTo>
                  <a:pt x="1561" y="3067"/>
                </a:lnTo>
                <a:lnTo>
                  <a:pt x="1537" y="3045"/>
                </a:lnTo>
                <a:lnTo>
                  <a:pt x="680" y="2188"/>
                </a:lnTo>
                <a:lnTo>
                  <a:pt x="663" y="2168"/>
                </a:lnTo>
                <a:lnTo>
                  <a:pt x="648" y="2149"/>
                </a:lnTo>
                <a:lnTo>
                  <a:pt x="635" y="2128"/>
                </a:lnTo>
                <a:lnTo>
                  <a:pt x="625" y="2106"/>
                </a:lnTo>
                <a:lnTo>
                  <a:pt x="617" y="2083"/>
                </a:lnTo>
                <a:lnTo>
                  <a:pt x="612" y="2060"/>
                </a:lnTo>
                <a:lnTo>
                  <a:pt x="609" y="2038"/>
                </a:lnTo>
                <a:lnTo>
                  <a:pt x="607" y="2014"/>
                </a:lnTo>
                <a:lnTo>
                  <a:pt x="609" y="1990"/>
                </a:lnTo>
                <a:lnTo>
                  <a:pt x="612" y="1967"/>
                </a:lnTo>
                <a:lnTo>
                  <a:pt x="617" y="1943"/>
                </a:lnTo>
                <a:lnTo>
                  <a:pt x="625" y="1921"/>
                </a:lnTo>
                <a:lnTo>
                  <a:pt x="635" y="1899"/>
                </a:lnTo>
                <a:lnTo>
                  <a:pt x="648" y="1878"/>
                </a:lnTo>
                <a:lnTo>
                  <a:pt x="663" y="1858"/>
                </a:lnTo>
                <a:lnTo>
                  <a:pt x="680" y="1839"/>
                </a:lnTo>
                <a:lnTo>
                  <a:pt x="944" y="1575"/>
                </a:lnTo>
                <a:lnTo>
                  <a:pt x="960" y="1559"/>
                </a:lnTo>
                <a:lnTo>
                  <a:pt x="980" y="1546"/>
                </a:lnTo>
                <a:lnTo>
                  <a:pt x="999" y="1533"/>
                </a:lnTo>
                <a:lnTo>
                  <a:pt x="1019" y="1523"/>
                </a:lnTo>
                <a:lnTo>
                  <a:pt x="1040" y="1515"/>
                </a:lnTo>
                <a:lnTo>
                  <a:pt x="1062" y="1509"/>
                </a:lnTo>
                <a:lnTo>
                  <a:pt x="1084" y="1505"/>
                </a:lnTo>
                <a:lnTo>
                  <a:pt x="1106" y="1504"/>
                </a:lnTo>
                <a:lnTo>
                  <a:pt x="1129" y="1504"/>
                </a:lnTo>
                <a:lnTo>
                  <a:pt x="1149" y="1505"/>
                </a:lnTo>
                <a:lnTo>
                  <a:pt x="1172" y="1509"/>
                </a:lnTo>
                <a:lnTo>
                  <a:pt x="1194" y="1515"/>
                </a:lnTo>
                <a:lnTo>
                  <a:pt x="1215" y="1523"/>
                </a:lnTo>
                <a:lnTo>
                  <a:pt x="1236" y="1533"/>
                </a:lnTo>
                <a:lnTo>
                  <a:pt x="1255" y="1546"/>
                </a:lnTo>
                <a:lnTo>
                  <a:pt x="1273" y="1559"/>
                </a:lnTo>
                <a:lnTo>
                  <a:pt x="2165" y="666"/>
                </a:lnTo>
                <a:close/>
                <a:moveTo>
                  <a:pt x="1134" y="1733"/>
                </a:moveTo>
                <a:lnTo>
                  <a:pt x="1134" y="1733"/>
                </a:lnTo>
                <a:lnTo>
                  <a:pt x="1130" y="1729"/>
                </a:lnTo>
                <a:lnTo>
                  <a:pt x="1126" y="1728"/>
                </a:lnTo>
                <a:lnTo>
                  <a:pt x="1122" y="1726"/>
                </a:lnTo>
                <a:lnTo>
                  <a:pt x="1117" y="1726"/>
                </a:lnTo>
                <a:lnTo>
                  <a:pt x="1113" y="1726"/>
                </a:lnTo>
                <a:lnTo>
                  <a:pt x="1108" y="1728"/>
                </a:lnTo>
                <a:lnTo>
                  <a:pt x="1104" y="1729"/>
                </a:lnTo>
                <a:lnTo>
                  <a:pt x="1101" y="1733"/>
                </a:lnTo>
                <a:lnTo>
                  <a:pt x="837" y="1996"/>
                </a:lnTo>
                <a:lnTo>
                  <a:pt x="834" y="2000"/>
                </a:lnTo>
                <a:lnTo>
                  <a:pt x="831" y="2004"/>
                </a:lnTo>
                <a:lnTo>
                  <a:pt x="830" y="2008"/>
                </a:lnTo>
                <a:lnTo>
                  <a:pt x="830" y="2014"/>
                </a:lnTo>
                <a:lnTo>
                  <a:pt x="830" y="2018"/>
                </a:lnTo>
                <a:lnTo>
                  <a:pt x="831" y="2022"/>
                </a:lnTo>
                <a:lnTo>
                  <a:pt x="834" y="2026"/>
                </a:lnTo>
                <a:lnTo>
                  <a:pt x="837" y="2031"/>
                </a:lnTo>
                <a:lnTo>
                  <a:pt x="1701" y="2895"/>
                </a:lnTo>
                <a:lnTo>
                  <a:pt x="1707" y="2899"/>
                </a:lnTo>
                <a:lnTo>
                  <a:pt x="1711" y="2902"/>
                </a:lnTo>
                <a:lnTo>
                  <a:pt x="1716" y="2903"/>
                </a:lnTo>
                <a:lnTo>
                  <a:pt x="1721" y="2903"/>
                </a:lnTo>
                <a:lnTo>
                  <a:pt x="1725" y="2902"/>
                </a:lnTo>
                <a:lnTo>
                  <a:pt x="1729" y="2901"/>
                </a:lnTo>
                <a:lnTo>
                  <a:pt x="1736" y="2895"/>
                </a:lnTo>
                <a:lnTo>
                  <a:pt x="2000" y="2631"/>
                </a:lnTo>
                <a:lnTo>
                  <a:pt x="2003" y="2628"/>
                </a:lnTo>
                <a:lnTo>
                  <a:pt x="2004" y="2624"/>
                </a:lnTo>
                <a:lnTo>
                  <a:pt x="2006" y="2620"/>
                </a:lnTo>
                <a:lnTo>
                  <a:pt x="2007" y="2614"/>
                </a:lnTo>
                <a:lnTo>
                  <a:pt x="2006" y="2610"/>
                </a:lnTo>
                <a:lnTo>
                  <a:pt x="2004" y="2606"/>
                </a:lnTo>
                <a:lnTo>
                  <a:pt x="2003" y="2602"/>
                </a:lnTo>
                <a:lnTo>
                  <a:pt x="2000" y="2598"/>
                </a:lnTo>
                <a:lnTo>
                  <a:pt x="1134" y="1733"/>
                </a:lnTo>
                <a:close/>
                <a:moveTo>
                  <a:pt x="3005" y="1350"/>
                </a:moveTo>
                <a:lnTo>
                  <a:pt x="2400" y="745"/>
                </a:lnTo>
                <a:lnTo>
                  <a:pt x="1352" y="1794"/>
                </a:lnTo>
                <a:lnTo>
                  <a:pt x="1957" y="2397"/>
                </a:lnTo>
                <a:lnTo>
                  <a:pt x="3005" y="1350"/>
                </a:lnTo>
                <a:close/>
                <a:moveTo>
                  <a:pt x="3205" y="1393"/>
                </a:moveTo>
                <a:lnTo>
                  <a:pt x="3205" y="1393"/>
                </a:lnTo>
                <a:lnTo>
                  <a:pt x="3209" y="1395"/>
                </a:lnTo>
                <a:lnTo>
                  <a:pt x="3213" y="1398"/>
                </a:lnTo>
                <a:lnTo>
                  <a:pt x="3218" y="1398"/>
                </a:lnTo>
                <a:lnTo>
                  <a:pt x="3222" y="1400"/>
                </a:lnTo>
                <a:lnTo>
                  <a:pt x="3226" y="1398"/>
                </a:lnTo>
                <a:lnTo>
                  <a:pt x="3230" y="1398"/>
                </a:lnTo>
                <a:lnTo>
                  <a:pt x="3234" y="1395"/>
                </a:lnTo>
                <a:lnTo>
                  <a:pt x="3238" y="1393"/>
                </a:lnTo>
                <a:lnTo>
                  <a:pt x="3502" y="1129"/>
                </a:lnTo>
                <a:lnTo>
                  <a:pt x="3505" y="1124"/>
                </a:lnTo>
                <a:lnTo>
                  <a:pt x="3508" y="1120"/>
                </a:lnTo>
                <a:lnTo>
                  <a:pt x="3509" y="1116"/>
                </a:lnTo>
                <a:lnTo>
                  <a:pt x="3509" y="1112"/>
                </a:lnTo>
                <a:lnTo>
                  <a:pt x="3509" y="1106"/>
                </a:lnTo>
                <a:lnTo>
                  <a:pt x="3508" y="1102"/>
                </a:lnTo>
                <a:lnTo>
                  <a:pt x="3505" y="1098"/>
                </a:lnTo>
                <a:lnTo>
                  <a:pt x="3502" y="1095"/>
                </a:lnTo>
                <a:lnTo>
                  <a:pt x="2638" y="229"/>
                </a:lnTo>
                <a:lnTo>
                  <a:pt x="2634" y="227"/>
                </a:lnTo>
                <a:lnTo>
                  <a:pt x="2630" y="224"/>
                </a:lnTo>
                <a:lnTo>
                  <a:pt x="2625" y="222"/>
                </a:lnTo>
                <a:lnTo>
                  <a:pt x="2620" y="222"/>
                </a:lnTo>
                <a:lnTo>
                  <a:pt x="2616" y="222"/>
                </a:lnTo>
                <a:lnTo>
                  <a:pt x="2612" y="224"/>
                </a:lnTo>
                <a:lnTo>
                  <a:pt x="2607" y="227"/>
                </a:lnTo>
                <a:lnTo>
                  <a:pt x="2603" y="229"/>
                </a:lnTo>
                <a:lnTo>
                  <a:pt x="2339" y="493"/>
                </a:lnTo>
                <a:lnTo>
                  <a:pt x="2336" y="498"/>
                </a:lnTo>
                <a:lnTo>
                  <a:pt x="2335" y="502"/>
                </a:lnTo>
                <a:lnTo>
                  <a:pt x="2334" y="506"/>
                </a:lnTo>
                <a:lnTo>
                  <a:pt x="2332" y="510"/>
                </a:lnTo>
                <a:lnTo>
                  <a:pt x="2334" y="514"/>
                </a:lnTo>
                <a:lnTo>
                  <a:pt x="2335" y="518"/>
                </a:lnTo>
                <a:lnTo>
                  <a:pt x="2336" y="523"/>
                </a:lnTo>
                <a:lnTo>
                  <a:pt x="2339" y="527"/>
                </a:lnTo>
                <a:lnTo>
                  <a:pt x="3205" y="139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82">
            <a:extLst>
              <a:ext uri="{FF2B5EF4-FFF2-40B4-BE49-F238E27FC236}">
                <a16:creationId xmlns:a16="http://schemas.microsoft.com/office/drawing/2014/main" id="{971C2947-91CF-41C8-A265-A2D2533AD2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6956" y="5283097"/>
            <a:ext cx="472559" cy="418434"/>
          </a:xfrm>
          <a:custGeom>
            <a:avLst/>
            <a:gdLst>
              <a:gd name="T0" fmla="*/ 2147483647 w 5376"/>
              <a:gd name="T1" fmla="*/ 2147483647 h 4763"/>
              <a:gd name="T2" fmla="*/ 2147483647 w 5376"/>
              <a:gd name="T3" fmla="*/ 2147483647 h 4763"/>
              <a:gd name="T4" fmla="*/ 2147483647 w 5376"/>
              <a:gd name="T5" fmla="*/ 2147483647 h 4763"/>
              <a:gd name="T6" fmla="*/ 2147483647 w 5376"/>
              <a:gd name="T7" fmla="*/ 2147483647 h 4763"/>
              <a:gd name="T8" fmla="*/ 2147483647 w 5376"/>
              <a:gd name="T9" fmla="*/ 2147483647 h 4763"/>
              <a:gd name="T10" fmla="*/ 2147483647 w 5376"/>
              <a:gd name="T11" fmla="*/ 2147483647 h 4763"/>
              <a:gd name="T12" fmla="*/ 0 w 5376"/>
              <a:gd name="T13" fmla="*/ 2147483647 h 4763"/>
              <a:gd name="T14" fmla="*/ 2147483647 w 5376"/>
              <a:gd name="T15" fmla="*/ 2147483647 h 4763"/>
              <a:gd name="T16" fmla="*/ 2147483647 w 5376"/>
              <a:gd name="T17" fmla="*/ 2147483647 h 4763"/>
              <a:gd name="T18" fmla="*/ 2147483647 w 5376"/>
              <a:gd name="T19" fmla="*/ 2147483647 h 4763"/>
              <a:gd name="T20" fmla="*/ 2147483647 w 5376"/>
              <a:gd name="T21" fmla="*/ 2147483647 h 4763"/>
              <a:gd name="T22" fmla="*/ 2147483647 w 5376"/>
              <a:gd name="T23" fmla="*/ 2147483647 h 4763"/>
              <a:gd name="T24" fmla="*/ 2147483647 w 5376"/>
              <a:gd name="T25" fmla="*/ 2147483647 h 4763"/>
              <a:gd name="T26" fmla="*/ 2147483647 w 5376"/>
              <a:gd name="T27" fmla="*/ 2147483647 h 4763"/>
              <a:gd name="T28" fmla="*/ 2147483647 w 5376"/>
              <a:gd name="T29" fmla="*/ 2147483647 h 4763"/>
              <a:gd name="T30" fmla="*/ 2147483647 w 5376"/>
              <a:gd name="T31" fmla="*/ 2147483647 h 4763"/>
              <a:gd name="T32" fmla="*/ 2147483647 w 5376"/>
              <a:gd name="T33" fmla="*/ 2147483647 h 4763"/>
              <a:gd name="T34" fmla="*/ 2147483647 w 5376"/>
              <a:gd name="T35" fmla="*/ 2147483647 h 4763"/>
              <a:gd name="T36" fmla="*/ 2147483647 w 5376"/>
              <a:gd name="T37" fmla="*/ 2147483647 h 4763"/>
              <a:gd name="T38" fmla="*/ 2147483647 w 5376"/>
              <a:gd name="T39" fmla="*/ 2147483647 h 4763"/>
              <a:gd name="T40" fmla="*/ 2147483647 w 5376"/>
              <a:gd name="T41" fmla="*/ 2147483647 h 4763"/>
              <a:gd name="T42" fmla="*/ 2147483647 w 5376"/>
              <a:gd name="T43" fmla="*/ 2147483647 h 4763"/>
              <a:gd name="T44" fmla="*/ 2147483647 w 5376"/>
              <a:gd name="T45" fmla="*/ 2147483647 h 4763"/>
              <a:gd name="T46" fmla="*/ 2147483647 w 5376"/>
              <a:gd name="T47" fmla="*/ 2147483647 h 4763"/>
              <a:gd name="T48" fmla="*/ 2147483647 w 5376"/>
              <a:gd name="T49" fmla="*/ 2147483647 h 4763"/>
              <a:gd name="T50" fmla="*/ 2147483647 w 5376"/>
              <a:gd name="T51" fmla="*/ 2147483647 h 4763"/>
              <a:gd name="T52" fmla="*/ 2147483647 w 5376"/>
              <a:gd name="T53" fmla="*/ 2147483647 h 4763"/>
              <a:gd name="T54" fmla="*/ 2147483647 w 5376"/>
              <a:gd name="T55" fmla="*/ 2147483647 h 4763"/>
              <a:gd name="T56" fmla="*/ 2147483647 w 5376"/>
              <a:gd name="T57" fmla="*/ 2147483647 h 4763"/>
              <a:gd name="T58" fmla="*/ 2147483647 w 5376"/>
              <a:gd name="T59" fmla="*/ 2147483647 h 4763"/>
              <a:gd name="T60" fmla="*/ 2147483647 w 5376"/>
              <a:gd name="T61" fmla="*/ 2147483647 h 4763"/>
              <a:gd name="T62" fmla="*/ 2147483647 w 5376"/>
              <a:gd name="T63" fmla="*/ 2147483647 h 4763"/>
              <a:gd name="T64" fmla="*/ 2147483647 w 5376"/>
              <a:gd name="T65" fmla="*/ 2147483647 h 4763"/>
              <a:gd name="T66" fmla="*/ 2147483647 w 5376"/>
              <a:gd name="T67" fmla="*/ 2147483647 h 4763"/>
              <a:gd name="T68" fmla="*/ 2147483647 w 5376"/>
              <a:gd name="T69" fmla="*/ 2147483647 h 4763"/>
              <a:gd name="T70" fmla="*/ 2147483647 w 5376"/>
              <a:gd name="T71" fmla="*/ 2147483647 h 4763"/>
              <a:gd name="T72" fmla="*/ 2147483647 w 5376"/>
              <a:gd name="T73" fmla="*/ 2147483647 h 4763"/>
              <a:gd name="T74" fmla="*/ 2147483647 w 5376"/>
              <a:gd name="T75" fmla="*/ 2147483647 h 4763"/>
              <a:gd name="T76" fmla="*/ 2147483647 w 5376"/>
              <a:gd name="T77" fmla="*/ 2147483647 h 4763"/>
              <a:gd name="T78" fmla="*/ 2147483647 w 5376"/>
              <a:gd name="T79" fmla="*/ 2147483647 h 4763"/>
              <a:gd name="T80" fmla="*/ 2147483647 w 5376"/>
              <a:gd name="T81" fmla="*/ 2147483647 h 4763"/>
              <a:gd name="T82" fmla="*/ 2147483647 w 5376"/>
              <a:gd name="T83" fmla="*/ 2147483647 h 4763"/>
              <a:gd name="T84" fmla="*/ 2147483647 w 5376"/>
              <a:gd name="T85" fmla="*/ 2147483647 h 4763"/>
              <a:gd name="T86" fmla="*/ 2147483647 w 5376"/>
              <a:gd name="T87" fmla="*/ 2147483647 h 4763"/>
              <a:gd name="T88" fmla="*/ 2147483647 w 5376"/>
              <a:gd name="T89" fmla="*/ 2147483647 h 4763"/>
              <a:gd name="T90" fmla="*/ 2147483647 w 5376"/>
              <a:gd name="T91" fmla="*/ 2147483647 h 4763"/>
              <a:gd name="T92" fmla="*/ 2147483647 w 5376"/>
              <a:gd name="T93" fmla="*/ 2147483647 h 4763"/>
              <a:gd name="T94" fmla="*/ 2147483647 w 5376"/>
              <a:gd name="T95" fmla="*/ 2147483647 h 4763"/>
              <a:gd name="T96" fmla="*/ 2147483647 w 5376"/>
              <a:gd name="T97" fmla="*/ 2147483647 h 4763"/>
              <a:gd name="T98" fmla="*/ 2147483647 w 5376"/>
              <a:gd name="T99" fmla="*/ 2147483647 h 4763"/>
              <a:gd name="T100" fmla="*/ 2147483647 w 5376"/>
              <a:gd name="T101" fmla="*/ 2147483647 h 4763"/>
              <a:gd name="T102" fmla="*/ 2147483647 w 5376"/>
              <a:gd name="T103" fmla="*/ 2147483647 h 4763"/>
              <a:gd name="T104" fmla="*/ 2147483647 w 5376"/>
              <a:gd name="T105" fmla="*/ 2147483647 h 4763"/>
              <a:gd name="T106" fmla="*/ 2147483647 w 5376"/>
              <a:gd name="T107" fmla="*/ 2147483647 h 4763"/>
              <a:gd name="T108" fmla="*/ 2147483647 w 5376"/>
              <a:gd name="T109" fmla="*/ 2147483647 h 4763"/>
              <a:gd name="T110" fmla="*/ 2147483647 w 5376"/>
              <a:gd name="T111" fmla="*/ 2147483647 h 4763"/>
              <a:gd name="T112" fmla="*/ 2147483647 w 5376"/>
              <a:gd name="T113" fmla="*/ 2147483647 h 4763"/>
              <a:gd name="T114" fmla="*/ 2147483647 w 5376"/>
              <a:gd name="T115" fmla="*/ 2147483647 h 4763"/>
              <a:gd name="T116" fmla="*/ 2147483647 w 5376"/>
              <a:gd name="T117" fmla="*/ 2147483647 h 4763"/>
              <a:gd name="T118" fmla="*/ 2147483647 w 5376"/>
              <a:gd name="T119" fmla="*/ 2147483647 h 4763"/>
              <a:gd name="T120" fmla="*/ 2147483647 w 5376"/>
              <a:gd name="T121" fmla="*/ 2147483647 h 4763"/>
              <a:gd name="T122" fmla="*/ 2147483647 w 5376"/>
              <a:gd name="T123" fmla="*/ 2147483647 h 4763"/>
              <a:gd name="T124" fmla="*/ 2147483647 w 537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76"/>
              <a:gd name="T190" fmla="*/ 0 h 4763"/>
              <a:gd name="T191" fmla="*/ 5376 w 537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76" h="4763">
                <a:moveTo>
                  <a:pt x="474" y="3662"/>
                </a:moveTo>
                <a:lnTo>
                  <a:pt x="2749" y="3662"/>
                </a:lnTo>
                <a:lnTo>
                  <a:pt x="2774" y="3664"/>
                </a:lnTo>
                <a:lnTo>
                  <a:pt x="2799" y="3668"/>
                </a:lnTo>
                <a:lnTo>
                  <a:pt x="2823" y="3673"/>
                </a:lnTo>
                <a:lnTo>
                  <a:pt x="2845" y="3682"/>
                </a:lnTo>
                <a:lnTo>
                  <a:pt x="2867" y="3693"/>
                </a:lnTo>
                <a:lnTo>
                  <a:pt x="2887" y="3704"/>
                </a:lnTo>
                <a:lnTo>
                  <a:pt x="2906" y="3719"/>
                </a:lnTo>
                <a:lnTo>
                  <a:pt x="2923" y="3735"/>
                </a:lnTo>
                <a:lnTo>
                  <a:pt x="2940" y="3753"/>
                </a:lnTo>
                <a:lnTo>
                  <a:pt x="2953" y="3771"/>
                </a:lnTo>
                <a:lnTo>
                  <a:pt x="2966" y="3791"/>
                </a:lnTo>
                <a:lnTo>
                  <a:pt x="2976" y="3812"/>
                </a:lnTo>
                <a:lnTo>
                  <a:pt x="2984" y="3836"/>
                </a:lnTo>
                <a:lnTo>
                  <a:pt x="2991" y="3860"/>
                </a:lnTo>
                <a:lnTo>
                  <a:pt x="2994" y="3883"/>
                </a:lnTo>
                <a:lnTo>
                  <a:pt x="2995" y="3908"/>
                </a:lnTo>
                <a:lnTo>
                  <a:pt x="2995" y="4151"/>
                </a:lnTo>
                <a:lnTo>
                  <a:pt x="3019" y="4154"/>
                </a:lnTo>
                <a:lnTo>
                  <a:pt x="3042" y="4158"/>
                </a:lnTo>
                <a:lnTo>
                  <a:pt x="3063" y="4165"/>
                </a:lnTo>
                <a:lnTo>
                  <a:pt x="3086" y="4175"/>
                </a:lnTo>
                <a:lnTo>
                  <a:pt x="3105" y="4186"/>
                </a:lnTo>
                <a:lnTo>
                  <a:pt x="3123" y="4199"/>
                </a:lnTo>
                <a:lnTo>
                  <a:pt x="3141" y="4213"/>
                </a:lnTo>
                <a:lnTo>
                  <a:pt x="3158" y="4228"/>
                </a:lnTo>
                <a:lnTo>
                  <a:pt x="3172" y="4246"/>
                </a:lnTo>
                <a:lnTo>
                  <a:pt x="3186" y="4264"/>
                </a:lnTo>
                <a:lnTo>
                  <a:pt x="3197" y="4284"/>
                </a:lnTo>
                <a:lnTo>
                  <a:pt x="3206" y="4304"/>
                </a:lnTo>
                <a:lnTo>
                  <a:pt x="3213" y="4327"/>
                </a:lnTo>
                <a:lnTo>
                  <a:pt x="3219" y="4349"/>
                </a:lnTo>
                <a:lnTo>
                  <a:pt x="3222" y="4372"/>
                </a:lnTo>
                <a:lnTo>
                  <a:pt x="3223" y="4396"/>
                </a:lnTo>
                <a:lnTo>
                  <a:pt x="3223" y="4698"/>
                </a:lnTo>
                <a:lnTo>
                  <a:pt x="0" y="4698"/>
                </a:lnTo>
                <a:lnTo>
                  <a:pt x="0" y="4396"/>
                </a:lnTo>
                <a:lnTo>
                  <a:pt x="0" y="4372"/>
                </a:lnTo>
                <a:lnTo>
                  <a:pt x="4" y="4349"/>
                </a:lnTo>
                <a:lnTo>
                  <a:pt x="10" y="4327"/>
                </a:lnTo>
                <a:lnTo>
                  <a:pt x="17" y="4304"/>
                </a:lnTo>
                <a:lnTo>
                  <a:pt x="26" y="4284"/>
                </a:lnTo>
                <a:lnTo>
                  <a:pt x="38" y="4264"/>
                </a:lnTo>
                <a:lnTo>
                  <a:pt x="51" y="4246"/>
                </a:lnTo>
                <a:lnTo>
                  <a:pt x="65" y="4228"/>
                </a:lnTo>
                <a:lnTo>
                  <a:pt x="82" y="4213"/>
                </a:lnTo>
                <a:lnTo>
                  <a:pt x="99" y="4199"/>
                </a:lnTo>
                <a:lnTo>
                  <a:pt x="118" y="4186"/>
                </a:lnTo>
                <a:lnTo>
                  <a:pt x="138" y="4175"/>
                </a:lnTo>
                <a:lnTo>
                  <a:pt x="158" y="4165"/>
                </a:lnTo>
                <a:lnTo>
                  <a:pt x="181" y="4158"/>
                </a:lnTo>
                <a:lnTo>
                  <a:pt x="204" y="4153"/>
                </a:lnTo>
                <a:lnTo>
                  <a:pt x="228" y="4150"/>
                </a:lnTo>
                <a:lnTo>
                  <a:pt x="2662" y="4150"/>
                </a:lnTo>
                <a:lnTo>
                  <a:pt x="2662" y="4039"/>
                </a:lnTo>
                <a:lnTo>
                  <a:pt x="228" y="4039"/>
                </a:lnTo>
                <a:lnTo>
                  <a:pt x="228" y="3908"/>
                </a:lnTo>
                <a:lnTo>
                  <a:pt x="228" y="3883"/>
                </a:lnTo>
                <a:lnTo>
                  <a:pt x="232" y="3860"/>
                </a:lnTo>
                <a:lnTo>
                  <a:pt x="238" y="3836"/>
                </a:lnTo>
                <a:lnTo>
                  <a:pt x="246" y="3812"/>
                </a:lnTo>
                <a:lnTo>
                  <a:pt x="257" y="3791"/>
                </a:lnTo>
                <a:lnTo>
                  <a:pt x="270" y="3771"/>
                </a:lnTo>
                <a:lnTo>
                  <a:pt x="284" y="3753"/>
                </a:lnTo>
                <a:lnTo>
                  <a:pt x="299" y="3735"/>
                </a:lnTo>
                <a:lnTo>
                  <a:pt x="317" y="3719"/>
                </a:lnTo>
                <a:lnTo>
                  <a:pt x="336" y="3704"/>
                </a:lnTo>
                <a:lnTo>
                  <a:pt x="356" y="3691"/>
                </a:lnTo>
                <a:lnTo>
                  <a:pt x="378" y="3682"/>
                </a:lnTo>
                <a:lnTo>
                  <a:pt x="400" y="3673"/>
                </a:lnTo>
                <a:lnTo>
                  <a:pt x="424" y="3668"/>
                </a:lnTo>
                <a:lnTo>
                  <a:pt x="449" y="3664"/>
                </a:lnTo>
                <a:lnTo>
                  <a:pt x="474" y="3662"/>
                </a:lnTo>
                <a:close/>
                <a:moveTo>
                  <a:pt x="4417" y="4252"/>
                </a:moveTo>
                <a:lnTo>
                  <a:pt x="4417" y="4252"/>
                </a:lnTo>
                <a:lnTo>
                  <a:pt x="4414" y="4256"/>
                </a:lnTo>
                <a:lnTo>
                  <a:pt x="4411" y="4260"/>
                </a:lnTo>
                <a:lnTo>
                  <a:pt x="4410" y="4264"/>
                </a:lnTo>
                <a:lnTo>
                  <a:pt x="4410" y="4268"/>
                </a:lnTo>
                <a:lnTo>
                  <a:pt x="4410" y="4272"/>
                </a:lnTo>
                <a:lnTo>
                  <a:pt x="4411" y="4278"/>
                </a:lnTo>
                <a:lnTo>
                  <a:pt x="4414" y="4282"/>
                </a:lnTo>
                <a:lnTo>
                  <a:pt x="4417" y="4285"/>
                </a:lnTo>
                <a:lnTo>
                  <a:pt x="4581" y="4449"/>
                </a:lnTo>
                <a:lnTo>
                  <a:pt x="5061" y="3969"/>
                </a:lnTo>
                <a:lnTo>
                  <a:pt x="4898" y="3805"/>
                </a:lnTo>
                <a:lnTo>
                  <a:pt x="4894" y="3803"/>
                </a:lnTo>
                <a:lnTo>
                  <a:pt x="4890" y="3800"/>
                </a:lnTo>
                <a:lnTo>
                  <a:pt x="4885" y="3798"/>
                </a:lnTo>
                <a:lnTo>
                  <a:pt x="4881" y="3798"/>
                </a:lnTo>
                <a:lnTo>
                  <a:pt x="4876" y="3798"/>
                </a:lnTo>
                <a:lnTo>
                  <a:pt x="4871" y="3800"/>
                </a:lnTo>
                <a:lnTo>
                  <a:pt x="4867" y="3803"/>
                </a:lnTo>
                <a:lnTo>
                  <a:pt x="4863" y="3805"/>
                </a:lnTo>
                <a:lnTo>
                  <a:pt x="4417" y="4252"/>
                </a:lnTo>
                <a:close/>
                <a:moveTo>
                  <a:pt x="4260" y="4094"/>
                </a:moveTo>
                <a:lnTo>
                  <a:pt x="4706" y="3648"/>
                </a:lnTo>
                <a:lnTo>
                  <a:pt x="4726" y="3630"/>
                </a:lnTo>
                <a:lnTo>
                  <a:pt x="4745" y="3616"/>
                </a:lnTo>
                <a:lnTo>
                  <a:pt x="4766" y="3604"/>
                </a:lnTo>
                <a:lnTo>
                  <a:pt x="4788" y="3594"/>
                </a:lnTo>
                <a:lnTo>
                  <a:pt x="4810" y="3586"/>
                </a:lnTo>
                <a:lnTo>
                  <a:pt x="4834" y="3580"/>
                </a:lnTo>
                <a:lnTo>
                  <a:pt x="4858" y="3576"/>
                </a:lnTo>
                <a:lnTo>
                  <a:pt x="4881" y="3576"/>
                </a:lnTo>
                <a:lnTo>
                  <a:pt x="4903" y="3576"/>
                </a:lnTo>
                <a:lnTo>
                  <a:pt x="4927" y="3580"/>
                </a:lnTo>
                <a:lnTo>
                  <a:pt x="4951" y="3586"/>
                </a:lnTo>
                <a:lnTo>
                  <a:pt x="4973" y="3594"/>
                </a:lnTo>
                <a:lnTo>
                  <a:pt x="4995" y="3604"/>
                </a:lnTo>
                <a:lnTo>
                  <a:pt x="5016" y="3616"/>
                </a:lnTo>
                <a:lnTo>
                  <a:pt x="5035" y="3630"/>
                </a:lnTo>
                <a:lnTo>
                  <a:pt x="5055" y="3648"/>
                </a:lnTo>
                <a:lnTo>
                  <a:pt x="5376" y="3968"/>
                </a:lnTo>
                <a:lnTo>
                  <a:pt x="4581" y="4763"/>
                </a:lnTo>
                <a:lnTo>
                  <a:pt x="4260" y="4442"/>
                </a:lnTo>
                <a:lnTo>
                  <a:pt x="4243" y="4424"/>
                </a:lnTo>
                <a:lnTo>
                  <a:pt x="4228" y="4404"/>
                </a:lnTo>
                <a:lnTo>
                  <a:pt x="4215" y="4384"/>
                </a:lnTo>
                <a:lnTo>
                  <a:pt x="4206" y="4361"/>
                </a:lnTo>
                <a:lnTo>
                  <a:pt x="4197" y="4339"/>
                </a:lnTo>
                <a:lnTo>
                  <a:pt x="4192" y="4315"/>
                </a:lnTo>
                <a:lnTo>
                  <a:pt x="4189" y="4292"/>
                </a:lnTo>
                <a:lnTo>
                  <a:pt x="4188" y="4268"/>
                </a:lnTo>
                <a:lnTo>
                  <a:pt x="4189" y="4245"/>
                </a:lnTo>
                <a:lnTo>
                  <a:pt x="4192" y="4221"/>
                </a:lnTo>
                <a:lnTo>
                  <a:pt x="4197" y="4199"/>
                </a:lnTo>
                <a:lnTo>
                  <a:pt x="4206" y="4176"/>
                </a:lnTo>
                <a:lnTo>
                  <a:pt x="4215" y="4154"/>
                </a:lnTo>
                <a:lnTo>
                  <a:pt x="4228" y="4133"/>
                </a:lnTo>
                <a:lnTo>
                  <a:pt x="4243" y="4113"/>
                </a:lnTo>
                <a:lnTo>
                  <a:pt x="4260" y="4094"/>
                </a:lnTo>
                <a:close/>
                <a:moveTo>
                  <a:pt x="4103" y="4094"/>
                </a:moveTo>
                <a:lnTo>
                  <a:pt x="2417" y="2409"/>
                </a:lnTo>
                <a:lnTo>
                  <a:pt x="3023" y="1804"/>
                </a:lnTo>
                <a:lnTo>
                  <a:pt x="4707" y="3490"/>
                </a:lnTo>
                <a:lnTo>
                  <a:pt x="4550" y="3647"/>
                </a:lnTo>
                <a:lnTo>
                  <a:pt x="3084" y="2181"/>
                </a:lnTo>
                <a:lnTo>
                  <a:pt x="3084" y="2762"/>
                </a:lnTo>
                <a:lnTo>
                  <a:pt x="4260" y="3937"/>
                </a:lnTo>
                <a:lnTo>
                  <a:pt x="4103" y="4094"/>
                </a:lnTo>
                <a:close/>
                <a:moveTo>
                  <a:pt x="2165" y="666"/>
                </a:moveTo>
                <a:lnTo>
                  <a:pt x="2165" y="666"/>
                </a:lnTo>
                <a:lnTo>
                  <a:pt x="2152" y="648"/>
                </a:lnTo>
                <a:lnTo>
                  <a:pt x="2140" y="628"/>
                </a:lnTo>
                <a:lnTo>
                  <a:pt x="2131" y="607"/>
                </a:lnTo>
                <a:lnTo>
                  <a:pt x="2122" y="587"/>
                </a:lnTo>
                <a:lnTo>
                  <a:pt x="2117" y="564"/>
                </a:lnTo>
                <a:lnTo>
                  <a:pt x="2113" y="543"/>
                </a:lnTo>
                <a:lnTo>
                  <a:pt x="2111" y="521"/>
                </a:lnTo>
                <a:lnTo>
                  <a:pt x="2111" y="499"/>
                </a:lnTo>
                <a:lnTo>
                  <a:pt x="2113" y="477"/>
                </a:lnTo>
                <a:lnTo>
                  <a:pt x="2117" y="454"/>
                </a:lnTo>
                <a:lnTo>
                  <a:pt x="2122" y="434"/>
                </a:lnTo>
                <a:lnTo>
                  <a:pt x="2131" y="411"/>
                </a:lnTo>
                <a:lnTo>
                  <a:pt x="2140" y="392"/>
                </a:lnTo>
                <a:lnTo>
                  <a:pt x="2153" y="372"/>
                </a:lnTo>
                <a:lnTo>
                  <a:pt x="2167" y="353"/>
                </a:lnTo>
                <a:lnTo>
                  <a:pt x="2182" y="336"/>
                </a:lnTo>
                <a:lnTo>
                  <a:pt x="2446" y="72"/>
                </a:lnTo>
                <a:lnTo>
                  <a:pt x="2466" y="56"/>
                </a:lnTo>
                <a:lnTo>
                  <a:pt x="2485" y="40"/>
                </a:lnTo>
                <a:lnTo>
                  <a:pt x="2506" y="28"/>
                </a:lnTo>
                <a:lnTo>
                  <a:pt x="2528" y="18"/>
                </a:lnTo>
                <a:lnTo>
                  <a:pt x="2550" y="10"/>
                </a:lnTo>
                <a:lnTo>
                  <a:pt x="2574" y="4"/>
                </a:lnTo>
                <a:lnTo>
                  <a:pt x="2598" y="1"/>
                </a:lnTo>
                <a:lnTo>
                  <a:pt x="2620" y="0"/>
                </a:lnTo>
                <a:lnTo>
                  <a:pt x="2644" y="1"/>
                </a:lnTo>
                <a:lnTo>
                  <a:pt x="2667" y="4"/>
                </a:lnTo>
                <a:lnTo>
                  <a:pt x="2691" y="10"/>
                </a:lnTo>
                <a:lnTo>
                  <a:pt x="2713" y="18"/>
                </a:lnTo>
                <a:lnTo>
                  <a:pt x="2735" y="28"/>
                </a:lnTo>
                <a:lnTo>
                  <a:pt x="2756" y="40"/>
                </a:lnTo>
                <a:lnTo>
                  <a:pt x="2776" y="56"/>
                </a:lnTo>
                <a:lnTo>
                  <a:pt x="2795" y="72"/>
                </a:lnTo>
                <a:lnTo>
                  <a:pt x="3660" y="937"/>
                </a:lnTo>
                <a:lnTo>
                  <a:pt x="3676" y="956"/>
                </a:lnTo>
                <a:lnTo>
                  <a:pt x="3691" y="976"/>
                </a:lnTo>
                <a:lnTo>
                  <a:pt x="3704" y="997"/>
                </a:lnTo>
                <a:lnTo>
                  <a:pt x="3714" y="1019"/>
                </a:lnTo>
                <a:lnTo>
                  <a:pt x="3722" y="1041"/>
                </a:lnTo>
                <a:lnTo>
                  <a:pt x="3728" y="1065"/>
                </a:lnTo>
                <a:lnTo>
                  <a:pt x="3730" y="1088"/>
                </a:lnTo>
                <a:lnTo>
                  <a:pt x="3732" y="1112"/>
                </a:lnTo>
                <a:lnTo>
                  <a:pt x="3730" y="1136"/>
                </a:lnTo>
                <a:lnTo>
                  <a:pt x="3728" y="1159"/>
                </a:lnTo>
                <a:lnTo>
                  <a:pt x="3722" y="1181"/>
                </a:lnTo>
                <a:lnTo>
                  <a:pt x="3714" y="1204"/>
                </a:lnTo>
                <a:lnTo>
                  <a:pt x="3704" y="1226"/>
                </a:lnTo>
                <a:lnTo>
                  <a:pt x="3691" y="1247"/>
                </a:lnTo>
                <a:lnTo>
                  <a:pt x="3676" y="1268"/>
                </a:lnTo>
                <a:lnTo>
                  <a:pt x="3660" y="1286"/>
                </a:lnTo>
                <a:lnTo>
                  <a:pt x="3395" y="1550"/>
                </a:lnTo>
                <a:lnTo>
                  <a:pt x="3380" y="1565"/>
                </a:lnTo>
                <a:lnTo>
                  <a:pt x="3362" y="1577"/>
                </a:lnTo>
                <a:lnTo>
                  <a:pt x="3344" y="1589"/>
                </a:lnTo>
                <a:lnTo>
                  <a:pt x="3326" y="1598"/>
                </a:lnTo>
                <a:lnTo>
                  <a:pt x="3306" y="1607"/>
                </a:lnTo>
                <a:lnTo>
                  <a:pt x="3287" y="1614"/>
                </a:lnTo>
                <a:lnTo>
                  <a:pt x="3266" y="1618"/>
                </a:lnTo>
                <a:lnTo>
                  <a:pt x="3245" y="1621"/>
                </a:lnTo>
                <a:lnTo>
                  <a:pt x="3226" y="1622"/>
                </a:lnTo>
                <a:lnTo>
                  <a:pt x="3205" y="1621"/>
                </a:lnTo>
                <a:lnTo>
                  <a:pt x="3184" y="1619"/>
                </a:lnTo>
                <a:lnTo>
                  <a:pt x="3163" y="1615"/>
                </a:lnTo>
                <a:lnTo>
                  <a:pt x="3144" y="1609"/>
                </a:lnTo>
                <a:lnTo>
                  <a:pt x="3124" y="1601"/>
                </a:lnTo>
                <a:lnTo>
                  <a:pt x="3105" y="1593"/>
                </a:lnTo>
                <a:lnTo>
                  <a:pt x="3087" y="1582"/>
                </a:lnTo>
                <a:lnTo>
                  <a:pt x="2189" y="2479"/>
                </a:lnTo>
                <a:lnTo>
                  <a:pt x="2200" y="2499"/>
                </a:lnTo>
                <a:lnTo>
                  <a:pt x="2208" y="2517"/>
                </a:lnTo>
                <a:lnTo>
                  <a:pt x="2217" y="2536"/>
                </a:lnTo>
                <a:lnTo>
                  <a:pt x="2222" y="2557"/>
                </a:lnTo>
                <a:lnTo>
                  <a:pt x="2227" y="2577"/>
                </a:lnTo>
                <a:lnTo>
                  <a:pt x="2228" y="2598"/>
                </a:lnTo>
                <a:lnTo>
                  <a:pt x="2229" y="2618"/>
                </a:lnTo>
                <a:lnTo>
                  <a:pt x="2228" y="2639"/>
                </a:lnTo>
                <a:lnTo>
                  <a:pt x="2225" y="2659"/>
                </a:lnTo>
                <a:lnTo>
                  <a:pt x="2220" y="2680"/>
                </a:lnTo>
                <a:lnTo>
                  <a:pt x="2214" y="2699"/>
                </a:lnTo>
                <a:lnTo>
                  <a:pt x="2206" y="2719"/>
                </a:lnTo>
                <a:lnTo>
                  <a:pt x="2196" y="2738"/>
                </a:lnTo>
                <a:lnTo>
                  <a:pt x="2185" y="2755"/>
                </a:lnTo>
                <a:lnTo>
                  <a:pt x="2171" y="2773"/>
                </a:lnTo>
                <a:lnTo>
                  <a:pt x="2157" y="2789"/>
                </a:lnTo>
                <a:lnTo>
                  <a:pt x="1893" y="3052"/>
                </a:lnTo>
                <a:lnTo>
                  <a:pt x="1875" y="3069"/>
                </a:lnTo>
                <a:lnTo>
                  <a:pt x="1857" y="3083"/>
                </a:lnTo>
                <a:lnTo>
                  <a:pt x="1837" y="3097"/>
                </a:lnTo>
                <a:lnTo>
                  <a:pt x="1818" y="3108"/>
                </a:lnTo>
                <a:lnTo>
                  <a:pt x="1797" y="3117"/>
                </a:lnTo>
                <a:lnTo>
                  <a:pt x="1776" y="3124"/>
                </a:lnTo>
                <a:lnTo>
                  <a:pt x="1754" y="3129"/>
                </a:lnTo>
                <a:lnTo>
                  <a:pt x="1730" y="3131"/>
                </a:lnTo>
                <a:lnTo>
                  <a:pt x="1707" y="3131"/>
                </a:lnTo>
                <a:lnTo>
                  <a:pt x="1683" y="3129"/>
                </a:lnTo>
                <a:lnTo>
                  <a:pt x="1659" y="3123"/>
                </a:lnTo>
                <a:lnTo>
                  <a:pt x="1636" y="3115"/>
                </a:lnTo>
                <a:lnTo>
                  <a:pt x="1611" y="3102"/>
                </a:lnTo>
                <a:lnTo>
                  <a:pt x="1586" y="3087"/>
                </a:lnTo>
                <a:lnTo>
                  <a:pt x="1561" y="3067"/>
                </a:lnTo>
                <a:lnTo>
                  <a:pt x="1537" y="3045"/>
                </a:lnTo>
                <a:lnTo>
                  <a:pt x="680" y="2188"/>
                </a:lnTo>
                <a:lnTo>
                  <a:pt x="663" y="2168"/>
                </a:lnTo>
                <a:lnTo>
                  <a:pt x="648" y="2149"/>
                </a:lnTo>
                <a:lnTo>
                  <a:pt x="635" y="2128"/>
                </a:lnTo>
                <a:lnTo>
                  <a:pt x="625" y="2106"/>
                </a:lnTo>
                <a:lnTo>
                  <a:pt x="617" y="2083"/>
                </a:lnTo>
                <a:lnTo>
                  <a:pt x="612" y="2060"/>
                </a:lnTo>
                <a:lnTo>
                  <a:pt x="609" y="2038"/>
                </a:lnTo>
                <a:lnTo>
                  <a:pt x="607" y="2014"/>
                </a:lnTo>
                <a:lnTo>
                  <a:pt x="609" y="1990"/>
                </a:lnTo>
                <a:lnTo>
                  <a:pt x="612" y="1967"/>
                </a:lnTo>
                <a:lnTo>
                  <a:pt x="617" y="1943"/>
                </a:lnTo>
                <a:lnTo>
                  <a:pt x="625" y="1921"/>
                </a:lnTo>
                <a:lnTo>
                  <a:pt x="635" y="1899"/>
                </a:lnTo>
                <a:lnTo>
                  <a:pt x="648" y="1878"/>
                </a:lnTo>
                <a:lnTo>
                  <a:pt x="663" y="1858"/>
                </a:lnTo>
                <a:lnTo>
                  <a:pt x="680" y="1839"/>
                </a:lnTo>
                <a:lnTo>
                  <a:pt x="944" y="1575"/>
                </a:lnTo>
                <a:lnTo>
                  <a:pt x="960" y="1559"/>
                </a:lnTo>
                <a:lnTo>
                  <a:pt x="980" y="1546"/>
                </a:lnTo>
                <a:lnTo>
                  <a:pt x="999" y="1533"/>
                </a:lnTo>
                <a:lnTo>
                  <a:pt x="1019" y="1523"/>
                </a:lnTo>
                <a:lnTo>
                  <a:pt x="1040" y="1515"/>
                </a:lnTo>
                <a:lnTo>
                  <a:pt x="1062" y="1509"/>
                </a:lnTo>
                <a:lnTo>
                  <a:pt x="1084" y="1505"/>
                </a:lnTo>
                <a:lnTo>
                  <a:pt x="1106" y="1504"/>
                </a:lnTo>
                <a:lnTo>
                  <a:pt x="1129" y="1504"/>
                </a:lnTo>
                <a:lnTo>
                  <a:pt x="1149" y="1505"/>
                </a:lnTo>
                <a:lnTo>
                  <a:pt x="1172" y="1509"/>
                </a:lnTo>
                <a:lnTo>
                  <a:pt x="1194" y="1515"/>
                </a:lnTo>
                <a:lnTo>
                  <a:pt x="1215" y="1523"/>
                </a:lnTo>
                <a:lnTo>
                  <a:pt x="1236" y="1533"/>
                </a:lnTo>
                <a:lnTo>
                  <a:pt x="1255" y="1546"/>
                </a:lnTo>
                <a:lnTo>
                  <a:pt x="1273" y="1559"/>
                </a:lnTo>
                <a:lnTo>
                  <a:pt x="2165" y="666"/>
                </a:lnTo>
                <a:close/>
                <a:moveTo>
                  <a:pt x="1134" y="1733"/>
                </a:moveTo>
                <a:lnTo>
                  <a:pt x="1134" y="1733"/>
                </a:lnTo>
                <a:lnTo>
                  <a:pt x="1130" y="1729"/>
                </a:lnTo>
                <a:lnTo>
                  <a:pt x="1126" y="1728"/>
                </a:lnTo>
                <a:lnTo>
                  <a:pt x="1122" y="1726"/>
                </a:lnTo>
                <a:lnTo>
                  <a:pt x="1117" y="1726"/>
                </a:lnTo>
                <a:lnTo>
                  <a:pt x="1113" y="1726"/>
                </a:lnTo>
                <a:lnTo>
                  <a:pt x="1108" y="1728"/>
                </a:lnTo>
                <a:lnTo>
                  <a:pt x="1104" y="1729"/>
                </a:lnTo>
                <a:lnTo>
                  <a:pt x="1101" y="1733"/>
                </a:lnTo>
                <a:lnTo>
                  <a:pt x="837" y="1996"/>
                </a:lnTo>
                <a:lnTo>
                  <a:pt x="834" y="2000"/>
                </a:lnTo>
                <a:lnTo>
                  <a:pt x="831" y="2004"/>
                </a:lnTo>
                <a:lnTo>
                  <a:pt x="830" y="2008"/>
                </a:lnTo>
                <a:lnTo>
                  <a:pt x="830" y="2014"/>
                </a:lnTo>
                <a:lnTo>
                  <a:pt x="830" y="2018"/>
                </a:lnTo>
                <a:lnTo>
                  <a:pt x="831" y="2022"/>
                </a:lnTo>
                <a:lnTo>
                  <a:pt x="834" y="2026"/>
                </a:lnTo>
                <a:lnTo>
                  <a:pt x="837" y="2031"/>
                </a:lnTo>
                <a:lnTo>
                  <a:pt x="1701" y="2895"/>
                </a:lnTo>
                <a:lnTo>
                  <a:pt x="1707" y="2899"/>
                </a:lnTo>
                <a:lnTo>
                  <a:pt x="1711" y="2902"/>
                </a:lnTo>
                <a:lnTo>
                  <a:pt x="1716" y="2903"/>
                </a:lnTo>
                <a:lnTo>
                  <a:pt x="1721" y="2903"/>
                </a:lnTo>
                <a:lnTo>
                  <a:pt x="1725" y="2902"/>
                </a:lnTo>
                <a:lnTo>
                  <a:pt x="1729" y="2901"/>
                </a:lnTo>
                <a:lnTo>
                  <a:pt x="1736" y="2895"/>
                </a:lnTo>
                <a:lnTo>
                  <a:pt x="2000" y="2631"/>
                </a:lnTo>
                <a:lnTo>
                  <a:pt x="2003" y="2628"/>
                </a:lnTo>
                <a:lnTo>
                  <a:pt x="2004" y="2624"/>
                </a:lnTo>
                <a:lnTo>
                  <a:pt x="2006" y="2620"/>
                </a:lnTo>
                <a:lnTo>
                  <a:pt x="2007" y="2614"/>
                </a:lnTo>
                <a:lnTo>
                  <a:pt x="2006" y="2610"/>
                </a:lnTo>
                <a:lnTo>
                  <a:pt x="2004" y="2606"/>
                </a:lnTo>
                <a:lnTo>
                  <a:pt x="2003" y="2602"/>
                </a:lnTo>
                <a:lnTo>
                  <a:pt x="2000" y="2598"/>
                </a:lnTo>
                <a:lnTo>
                  <a:pt x="1134" y="1733"/>
                </a:lnTo>
                <a:close/>
                <a:moveTo>
                  <a:pt x="3005" y="1350"/>
                </a:moveTo>
                <a:lnTo>
                  <a:pt x="2400" y="745"/>
                </a:lnTo>
                <a:lnTo>
                  <a:pt x="1352" y="1794"/>
                </a:lnTo>
                <a:lnTo>
                  <a:pt x="1957" y="2397"/>
                </a:lnTo>
                <a:lnTo>
                  <a:pt x="3005" y="1350"/>
                </a:lnTo>
                <a:close/>
                <a:moveTo>
                  <a:pt x="3205" y="1393"/>
                </a:moveTo>
                <a:lnTo>
                  <a:pt x="3205" y="1393"/>
                </a:lnTo>
                <a:lnTo>
                  <a:pt x="3209" y="1395"/>
                </a:lnTo>
                <a:lnTo>
                  <a:pt x="3213" y="1398"/>
                </a:lnTo>
                <a:lnTo>
                  <a:pt x="3218" y="1398"/>
                </a:lnTo>
                <a:lnTo>
                  <a:pt x="3222" y="1400"/>
                </a:lnTo>
                <a:lnTo>
                  <a:pt x="3226" y="1398"/>
                </a:lnTo>
                <a:lnTo>
                  <a:pt x="3230" y="1398"/>
                </a:lnTo>
                <a:lnTo>
                  <a:pt x="3234" y="1395"/>
                </a:lnTo>
                <a:lnTo>
                  <a:pt x="3238" y="1393"/>
                </a:lnTo>
                <a:lnTo>
                  <a:pt x="3502" y="1129"/>
                </a:lnTo>
                <a:lnTo>
                  <a:pt x="3505" y="1124"/>
                </a:lnTo>
                <a:lnTo>
                  <a:pt x="3508" y="1120"/>
                </a:lnTo>
                <a:lnTo>
                  <a:pt x="3509" y="1116"/>
                </a:lnTo>
                <a:lnTo>
                  <a:pt x="3509" y="1112"/>
                </a:lnTo>
                <a:lnTo>
                  <a:pt x="3509" y="1106"/>
                </a:lnTo>
                <a:lnTo>
                  <a:pt x="3508" y="1102"/>
                </a:lnTo>
                <a:lnTo>
                  <a:pt x="3505" y="1098"/>
                </a:lnTo>
                <a:lnTo>
                  <a:pt x="3502" y="1095"/>
                </a:lnTo>
                <a:lnTo>
                  <a:pt x="2638" y="229"/>
                </a:lnTo>
                <a:lnTo>
                  <a:pt x="2634" y="227"/>
                </a:lnTo>
                <a:lnTo>
                  <a:pt x="2630" y="224"/>
                </a:lnTo>
                <a:lnTo>
                  <a:pt x="2625" y="222"/>
                </a:lnTo>
                <a:lnTo>
                  <a:pt x="2620" y="222"/>
                </a:lnTo>
                <a:lnTo>
                  <a:pt x="2616" y="222"/>
                </a:lnTo>
                <a:lnTo>
                  <a:pt x="2612" y="224"/>
                </a:lnTo>
                <a:lnTo>
                  <a:pt x="2607" y="227"/>
                </a:lnTo>
                <a:lnTo>
                  <a:pt x="2603" y="229"/>
                </a:lnTo>
                <a:lnTo>
                  <a:pt x="2339" y="493"/>
                </a:lnTo>
                <a:lnTo>
                  <a:pt x="2336" y="498"/>
                </a:lnTo>
                <a:lnTo>
                  <a:pt x="2335" y="502"/>
                </a:lnTo>
                <a:lnTo>
                  <a:pt x="2334" y="506"/>
                </a:lnTo>
                <a:lnTo>
                  <a:pt x="2332" y="510"/>
                </a:lnTo>
                <a:lnTo>
                  <a:pt x="2334" y="514"/>
                </a:lnTo>
                <a:lnTo>
                  <a:pt x="2335" y="518"/>
                </a:lnTo>
                <a:lnTo>
                  <a:pt x="2336" y="523"/>
                </a:lnTo>
                <a:lnTo>
                  <a:pt x="2339" y="527"/>
                </a:lnTo>
                <a:lnTo>
                  <a:pt x="3205" y="139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74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7"/>
          <p:cNvSpPr>
            <a:spLocks/>
          </p:cNvSpPr>
          <p:nvPr/>
        </p:nvSpPr>
        <p:spPr bwMode="gray">
          <a:xfrm flipH="1">
            <a:off x="3635046" y="2781637"/>
            <a:ext cx="321379" cy="750527"/>
          </a:xfrm>
          <a:custGeom>
            <a:avLst/>
            <a:gdLst>
              <a:gd name="T0" fmla="*/ 936625 w 1190"/>
              <a:gd name="T1" fmla="*/ 0 h 1477"/>
              <a:gd name="T2" fmla="*/ 952500 w 1190"/>
              <a:gd name="T3" fmla="*/ 0 h 1477"/>
              <a:gd name="T4" fmla="*/ 1057275 w 1190"/>
              <a:gd name="T5" fmla="*/ 127000 h 1477"/>
              <a:gd name="T6" fmla="*/ 1068387 w 1190"/>
              <a:gd name="T7" fmla="*/ 425450 h 1477"/>
              <a:gd name="T8" fmla="*/ 1065212 w 1190"/>
              <a:gd name="T9" fmla="*/ 606425 h 1477"/>
              <a:gd name="T10" fmla="*/ 1033462 w 1190"/>
              <a:gd name="T11" fmla="*/ 955675 h 1477"/>
              <a:gd name="T12" fmla="*/ 1122362 w 1190"/>
              <a:gd name="T13" fmla="*/ 955675 h 1477"/>
              <a:gd name="T14" fmla="*/ 1181100 w 1190"/>
              <a:gd name="T15" fmla="*/ 700087 h 1477"/>
              <a:gd name="T16" fmla="*/ 1246187 w 1190"/>
              <a:gd name="T17" fmla="*/ 452437 h 1477"/>
              <a:gd name="T18" fmla="*/ 1327150 w 1190"/>
              <a:gd name="T19" fmla="*/ 185737 h 1477"/>
              <a:gd name="T20" fmla="*/ 1444625 w 1190"/>
              <a:gd name="T21" fmla="*/ 414337 h 1477"/>
              <a:gd name="T22" fmla="*/ 1431925 w 1190"/>
              <a:gd name="T23" fmla="*/ 495300 h 1477"/>
              <a:gd name="T24" fmla="*/ 1423987 w 1190"/>
              <a:gd name="T25" fmla="*/ 654050 h 1477"/>
              <a:gd name="T26" fmla="*/ 1347787 w 1190"/>
              <a:gd name="T27" fmla="*/ 1066800 h 1477"/>
              <a:gd name="T28" fmla="*/ 1347787 w 1190"/>
              <a:gd name="T29" fmla="*/ 1201737 h 1477"/>
              <a:gd name="T30" fmla="*/ 1362075 w 1190"/>
              <a:gd name="T31" fmla="*/ 1554162 h 1477"/>
              <a:gd name="T32" fmla="*/ 1417637 w 1190"/>
              <a:gd name="T33" fmla="*/ 1500187 h 1477"/>
              <a:gd name="T34" fmla="*/ 1506537 w 1190"/>
              <a:gd name="T35" fmla="*/ 1376362 h 1477"/>
              <a:gd name="T36" fmla="*/ 1541462 w 1190"/>
              <a:gd name="T37" fmla="*/ 1306512 h 1477"/>
              <a:gd name="T38" fmla="*/ 1644650 w 1190"/>
              <a:gd name="T39" fmla="*/ 1198562 h 1477"/>
              <a:gd name="T40" fmla="*/ 1803400 w 1190"/>
              <a:gd name="T41" fmla="*/ 1141412 h 1477"/>
              <a:gd name="T42" fmla="*/ 1885950 w 1190"/>
              <a:gd name="T43" fmla="*/ 1198562 h 1477"/>
              <a:gd name="T44" fmla="*/ 1843088 w 1190"/>
              <a:gd name="T45" fmla="*/ 1287462 h 1477"/>
              <a:gd name="T46" fmla="*/ 1792288 w 1190"/>
              <a:gd name="T47" fmla="*/ 1365250 h 1477"/>
              <a:gd name="T48" fmla="*/ 1687513 w 1190"/>
              <a:gd name="T49" fmla="*/ 1519237 h 1477"/>
              <a:gd name="T50" fmla="*/ 1582737 w 1190"/>
              <a:gd name="T51" fmla="*/ 1670050 h 1477"/>
              <a:gd name="T52" fmla="*/ 1493837 w 1190"/>
              <a:gd name="T53" fmla="*/ 1828800 h 1477"/>
              <a:gd name="T54" fmla="*/ 1401762 w 1190"/>
              <a:gd name="T55" fmla="*/ 1917700 h 1477"/>
              <a:gd name="T56" fmla="*/ 1273175 w 1190"/>
              <a:gd name="T57" fmla="*/ 2020887 h 1477"/>
              <a:gd name="T58" fmla="*/ 1171575 w 1190"/>
              <a:gd name="T59" fmla="*/ 2084387 h 1477"/>
              <a:gd name="T60" fmla="*/ 1139825 w 1190"/>
              <a:gd name="T61" fmla="*/ 2185987 h 1477"/>
              <a:gd name="T62" fmla="*/ 1133475 w 1190"/>
              <a:gd name="T63" fmla="*/ 2344737 h 1477"/>
              <a:gd name="T64" fmla="*/ 347662 w 1190"/>
              <a:gd name="T65" fmla="*/ 2343150 h 1477"/>
              <a:gd name="T66" fmla="*/ 346075 w 1190"/>
              <a:gd name="T67" fmla="*/ 2082800 h 1477"/>
              <a:gd name="T68" fmla="*/ 247650 w 1190"/>
              <a:gd name="T69" fmla="*/ 1751012 h 1477"/>
              <a:gd name="T70" fmla="*/ 247650 w 1190"/>
              <a:gd name="T71" fmla="*/ 1441450 h 1477"/>
              <a:gd name="T72" fmla="*/ 231775 w 1190"/>
              <a:gd name="T73" fmla="*/ 1071562 h 1477"/>
              <a:gd name="T74" fmla="*/ 147637 w 1190"/>
              <a:gd name="T75" fmla="*/ 889000 h 1477"/>
              <a:gd name="T76" fmla="*/ 100012 w 1190"/>
              <a:gd name="T77" fmla="*/ 757237 h 1477"/>
              <a:gd name="T78" fmla="*/ 42862 w 1190"/>
              <a:gd name="T79" fmla="*/ 633412 h 1477"/>
              <a:gd name="T80" fmla="*/ 3175 w 1190"/>
              <a:gd name="T81" fmla="*/ 487362 h 1477"/>
              <a:gd name="T82" fmla="*/ 96837 w 1190"/>
              <a:gd name="T83" fmla="*/ 425450 h 1477"/>
              <a:gd name="T84" fmla="*/ 193675 w 1190"/>
              <a:gd name="T85" fmla="*/ 552450 h 1477"/>
              <a:gd name="T86" fmla="*/ 263525 w 1190"/>
              <a:gd name="T87" fmla="*/ 703262 h 1477"/>
              <a:gd name="T88" fmla="*/ 344487 w 1190"/>
              <a:gd name="T89" fmla="*/ 846137 h 1477"/>
              <a:gd name="T90" fmla="*/ 433388 w 1190"/>
              <a:gd name="T91" fmla="*/ 985837 h 1477"/>
              <a:gd name="T92" fmla="*/ 538162 w 1190"/>
              <a:gd name="T93" fmla="*/ 977900 h 1477"/>
              <a:gd name="T94" fmla="*/ 530225 w 1190"/>
              <a:gd name="T95" fmla="*/ 781050 h 1477"/>
              <a:gd name="T96" fmla="*/ 522287 w 1190"/>
              <a:gd name="T97" fmla="*/ 352425 h 1477"/>
              <a:gd name="T98" fmla="*/ 527050 w 1190"/>
              <a:gd name="T99" fmla="*/ 147637 h 1477"/>
              <a:gd name="T100" fmla="*/ 681037 w 1190"/>
              <a:gd name="T101" fmla="*/ 134937 h 1477"/>
              <a:gd name="T102" fmla="*/ 700087 w 1190"/>
              <a:gd name="T103" fmla="*/ 285750 h 1477"/>
              <a:gd name="T104" fmla="*/ 708025 w 1190"/>
              <a:gd name="T105" fmla="*/ 436562 h 1477"/>
              <a:gd name="T106" fmla="*/ 742950 w 1190"/>
              <a:gd name="T107" fmla="*/ 735012 h 1477"/>
              <a:gd name="T108" fmla="*/ 742950 w 1190"/>
              <a:gd name="T109" fmla="*/ 835025 h 1477"/>
              <a:gd name="T110" fmla="*/ 801687 w 1190"/>
              <a:gd name="T111" fmla="*/ 923925 h 1477"/>
              <a:gd name="T112" fmla="*/ 812800 w 1190"/>
              <a:gd name="T113" fmla="*/ 889000 h 1477"/>
              <a:gd name="T114" fmla="*/ 831850 w 1190"/>
              <a:gd name="T115" fmla="*/ 552450 h 1477"/>
              <a:gd name="T116" fmla="*/ 858838 w 1190"/>
              <a:gd name="T117" fmla="*/ 409575 h 1477"/>
              <a:gd name="T118" fmla="*/ 871538 w 1190"/>
              <a:gd name="T119" fmla="*/ 247650 h 1477"/>
              <a:gd name="T120" fmla="*/ 936625 w 1190"/>
              <a:gd name="T121" fmla="*/ 0 h 14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90"/>
              <a:gd name="T184" fmla="*/ 0 h 1477"/>
              <a:gd name="T185" fmla="*/ 1190 w 1190"/>
              <a:gd name="T186" fmla="*/ 1477 h 1477"/>
              <a:gd name="connsiteX0" fmla="*/ 4943 w 9969"/>
              <a:gd name="connsiteY0" fmla="*/ 0 h 18740"/>
              <a:gd name="connsiteX1" fmla="*/ 5027 w 9969"/>
              <a:gd name="connsiteY1" fmla="*/ 0 h 18740"/>
              <a:gd name="connsiteX2" fmla="*/ 5582 w 9969"/>
              <a:gd name="connsiteY2" fmla="*/ 542 h 18740"/>
              <a:gd name="connsiteX3" fmla="*/ 5640 w 9969"/>
              <a:gd name="connsiteY3" fmla="*/ 1814 h 18740"/>
              <a:gd name="connsiteX4" fmla="*/ 5624 w 9969"/>
              <a:gd name="connsiteY4" fmla="*/ 2586 h 18740"/>
              <a:gd name="connsiteX5" fmla="*/ 5456 w 9969"/>
              <a:gd name="connsiteY5" fmla="*/ 4076 h 18740"/>
              <a:gd name="connsiteX6" fmla="*/ 5926 w 9969"/>
              <a:gd name="connsiteY6" fmla="*/ 4076 h 18740"/>
              <a:gd name="connsiteX7" fmla="*/ 6237 w 9969"/>
              <a:gd name="connsiteY7" fmla="*/ 2986 h 18740"/>
              <a:gd name="connsiteX8" fmla="*/ 6582 w 9969"/>
              <a:gd name="connsiteY8" fmla="*/ 1930 h 18740"/>
              <a:gd name="connsiteX9" fmla="*/ 7010 w 9969"/>
              <a:gd name="connsiteY9" fmla="*/ 792 h 18740"/>
              <a:gd name="connsiteX10" fmla="*/ 7632 w 9969"/>
              <a:gd name="connsiteY10" fmla="*/ 1767 h 18740"/>
              <a:gd name="connsiteX11" fmla="*/ 7565 w 9969"/>
              <a:gd name="connsiteY11" fmla="*/ 2112 h 18740"/>
              <a:gd name="connsiteX12" fmla="*/ 7523 w 9969"/>
              <a:gd name="connsiteY12" fmla="*/ 2789 h 18740"/>
              <a:gd name="connsiteX13" fmla="*/ 7119 w 9969"/>
              <a:gd name="connsiteY13" fmla="*/ 4550 h 18740"/>
              <a:gd name="connsiteX14" fmla="*/ 7119 w 9969"/>
              <a:gd name="connsiteY14" fmla="*/ 5125 h 18740"/>
              <a:gd name="connsiteX15" fmla="*/ 7195 w 9969"/>
              <a:gd name="connsiteY15" fmla="*/ 6628 h 18740"/>
              <a:gd name="connsiteX16" fmla="*/ 7489 w 9969"/>
              <a:gd name="connsiteY16" fmla="*/ 6398 h 18740"/>
              <a:gd name="connsiteX17" fmla="*/ 7960 w 9969"/>
              <a:gd name="connsiteY17" fmla="*/ 5870 h 18740"/>
              <a:gd name="connsiteX18" fmla="*/ 8145 w 9969"/>
              <a:gd name="connsiteY18" fmla="*/ 5572 h 18740"/>
              <a:gd name="connsiteX19" fmla="*/ 8691 w 9969"/>
              <a:gd name="connsiteY19" fmla="*/ 5112 h 18740"/>
              <a:gd name="connsiteX20" fmla="*/ 9531 w 9969"/>
              <a:gd name="connsiteY20" fmla="*/ 4868 h 18740"/>
              <a:gd name="connsiteX21" fmla="*/ 9968 w 9969"/>
              <a:gd name="connsiteY21" fmla="*/ 5112 h 18740"/>
              <a:gd name="connsiteX22" fmla="*/ 9741 w 9969"/>
              <a:gd name="connsiteY22" fmla="*/ 5491 h 18740"/>
              <a:gd name="connsiteX23" fmla="*/ 9472 w 9969"/>
              <a:gd name="connsiteY23" fmla="*/ 5823 h 18740"/>
              <a:gd name="connsiteX24" fmla="*/ 8918 w 9969"/>
              <a:gd name="connsiteY24" fmla="*/ 6479 h 18740"/>
              <a:gd name="connsiteX25" fmla="*/ 8363 w 9969"/>
              <a:gd name="connsiteY25" fmla="*/ 7123 h 18740"/>
              <a:gd name="connsiteX26" fmla="*/ 7893 w 9969"/>
              <a:gd name="connsiteY26" fmla="*/ 7800 h 18740"/>
              <a:gd name="connsiteX27" fmla="*/ 7405 w 9969"/>
              <a:gd name="connsiteY27" fmla="*/ 8179 h 18740"/>
              <a:gd name="connsiteX28" fmla="*/ 6724 w 9969"/>
              <a:gd name="connsiteY28" fmla="*/ 8619 h 18740"/>
              <a:gd name="connsiteX29" fmla="*/ 6187 w 9969"/>
              <a:gd name="connsiteY29" fmla="*/ 8890 h 18740"/>
              <a:gd name="connsiteX30" fmla="*/ 6019 w 9969"/>
              <a:gd name="connsiteY30" fmla="*/ 9323 h 18740"/>
              <a:gd name="connsiteX31" fmla="*/ 6125 w 9969"/>
              <a:gd name="connsiteY31" fmla="*/ 18740 h 18740"/>
              <a:gd name="connsiteX32" fmla="*/ 1825 w 9969"/>
              <a:gd name="connsiteY32" fmla="*/ 9993 h 18740"/>
              <a:gd name="connsiteX33" fmla="*/ 1817 w 9969"/>
              <a:gd name="connsiteY33" fmla="*/ 8883 h 18740"/>
              <a:gd name="connsiteX34" fmla="*/ 1296 w 9969"/>
              <a:gd name="connsiteY34" fmla="*/ 7468 h 18740"/>
              <a:gd name="connsiteX35" fmla="*/ 1296 w 9969"/>
              <a:gd name="connsiteY35" fmla="*/ 6148 h 18740"/>
              <a:gd name="connsiteX36" fmla="*/ 1212 w 9969"/>
              <a:gd name="connsiteY36" fmla="*/ 4570 h 18740"/>
              <a:gd name="connsiteX37" fmla="*/ 767 w 9969"/>
              <a:gd name="connsiteY37" fmla="*/ 3791 h 18740"/>
              <a:gd name="connsiteX38" fmla="*/ 514 w 9969"/>
              <a:gd name="connsiteY38" fmla="*/ 3230 h 18740"/>
              <a:gd name="connsiteX39" fmla="*/ 212 w 9969"/>
              <a:gd name="connsiteY39" fmla="*/ 2701 h 18740"/>
              <a:gd name="connsiteX40" fmla="*/ 2 w 9969"/>
              <a:gd name="connsiteY40" fmla="*/ 2079 h 18740"/>
              <a:gd name="connsiteX41" fmla="*/ 498 w 9969"/>
              <a:gd name="connsiteY41" fmla="*/ 1814 h 18740"/>
              <a:gd name="connsiteX42" fmla="*/ 1010 w 9969"/>
              <a:gd name="connsiteY42" fmla="*/ 2356 h 18740"/>
              <a:gd name="connsiteX43" fmla="*/ 1380 w 9969"/>
              <a:gd name="connsiteY43" fmla="*/ 2999 h 18740"/>
              <a:gd name="connsiteX44" fmla="*/ 1809 w 9969"/>
              <a:gd name="connsiteY44" fmla="*/ 3609 h 18740"/>
              <a:gd name="connsiteX45" fmla="*/ 2279 w 9969"/>
              <a:gd name="connsiteY45" fmla="*/ 4204 h 18740"/>
              <a:gd name="connsiteX46" fmla="*/ 2834 w 9969"/>
              <a:gd name="connsiteY46" fmla="*/ 4171 h 18740"/>
              <a:gd name="connsiteX47" fmla="*/ 2792 w 9969"/>
              <a:gd name="connsiteY47" fmla="*/ 3331 h 18740"/>
              <a:gd name="connsiteX48" fmla="*/ 2750 w 9969"/>
              <a:gd name="connsiteY48" fmla="*/ 1503 h 18740"/>
              <a:gd name="connsiteX49" fmla="*/ 2775 w 9969"/>
              <a:gd name="connsiteY49" fmla="*/ 630 h 18740"/>
              <a:gd name="connsiteX50" fmla="*/ 3590 w 9969"/>
              <a:gd name="connsiteY50" fmla="*/ 575 h 18740"/>
              <a:gd name="connsiteX51" fmla="*/ 3691 w 9969"/>
              <a:gd name="connsiteY51" fmla="*/ 1219 h 18740"/>
              <a:gd name="connsiteX52" fmla="*/ 3733 w 9969"/>
              <a:gd name="connsiteY52" fmla="*/ 1862 h 18740"/>
              <a:gd name="connsiteX53" fmla="*/ 3918 w 9969"/>
              <a:gd name="connsiteY53" fmla="*/ 3135 h 18740"/>
              <a:gd name="connsiteX54" fmla="*/ 3918 w 9969"/>
              <a:gd name="connsiteY54" fmla="*/ 3561 h 18740"/>
              <a:gd name="connsiteX55" fmla="*/ 4229 w 9969"/>
              <a:gd name="connsiteY55" fmla="*/ 3940 h 18740"/>
              <a:gd name="connsiteX56" fmla="*/ 4288 w 9969"/>
              <a:gd name="connsiteY56" fmla="*/ 3791 h 18740"/>
              <a:gd name="connsiteX57" fmla="*/ 4388 w 9969"/>
              <a:gd name="connsiteY57" fmla="*/ 2356 h 18740"/>
              <a:gd name="connsiteX58" fmla="*/ 4531 w 9969"/>
              <a:gd name="connsiteY58" fmla="*/ 1747 h 18740"/>
              <a:gd name="connsiteX59" fmla="*/ 4598 w 9969"/>
              <a:gd name="connsiteY59" fmla="*/ 1056 h 18740"/>
              <a:gd name="connsiteX60" fmla="*/ 4943 w 9969"/>
              <a:gd name="connsiteY60" fmla="*/ 0 h 18740"/>
              <a:gd name="connsiteX0" fmla="*/ 4958 w 10000"/>
              <a:gd name="connsiteY0" fmla="*/ 0 h 10000"/>
              <a:gd name="connsiteX1" fmla="*/ 5043 w 10000"/>
              <a:gd name="connsiteY1" fmla="*/ 0 h 10000"/>
              <a:gd name="connsiteX2" fmla="*/ 5599 w 10000"/>
              <a:gd name="connsiteY2" fmla="*/ 289 h 10000"/>
              <a:gd name="connsiteX3" fmla="*/ 5658 w 10000"/>
              <a:gd name="connsiteY3" fmla="*/ 968 h 10000"/>
              <a:gd name="connsiteX4" fmla="*/ 5641 w 10000"/>
              <a:gd name="connsiteY4" fmla="*/ 1380 h 10000"/>
              <a:gd name="connsiteX5" fmla="*/ 5473 w 10000"/>
              <a:gd name="connsiteY5" fmla="*/ 2175 h 10000"/>
              <a:gd name="connsiteX6" fmla="*/ 5944 w 10000"/>
              <a:gd name="connsiteY6" fmla="*/ 2175 h 10000"/>
              <a:gd name="connsiteX7" fmla="*/ 6256 w 10000"/>
              <a:gd name="connsiteY7" fmla="*/ 1593 h 10000"/>
              <a:gd name="connsiteX8" fmla="*/ 6602 w 10000"/>
              <a:gd name="connsiteY8" fmla="*/ 1030 h 10000"/>
              <a:gd name="connsiteX9" fmla="*/ 7032 w 10000"/>
              <a:gd name="connsiteY9" fmla="*/ 423 h 10000"/>
              <a:gd name="connsiteX10" fmla="*/ 7656 w 10000"/>
              <a:gd name="connsiteY10" fmla="*/ 943 h 10000"/>
              <a:gd name="connsiteX11" fmla="*/ 7589 w 10000"/>
              <a:gd name="connsiteY11" fmla="*/ 1127 h 10000"/>
              <a:gd name="connsiteX12" fmla="*/ 7546 w 10000"/>
              <a:gd name="connsiteY12" fmla="*/ 1488 h 10000"/>
              <a:gd name="connsiteX13" fmla="*/ 7141 w 10000"/>
              <a:gd name="connsiteY13" fmla="*/ 2428 h 10000"/>
              <a:gd name="connsiteX14" fmla="*/ 7141 w 10000"/>
              <a:gd name="connsiteY14" fmla="*/ 2735 h 10000"/>
              <a:gd name="connsiteX15" fmla="*/ 7217 w 10000"/>
              <a:gd name="connsiteY15" fmla="*/ 3537 h 10000"/>
              <a:gd name="connsiteX16" fmla="*/ 7512 w 10000"/>
              <a:gd name="connsiteY16" fmla="*/ 3414 h 10000"/>
              <a:gd name="connsiteX17" fmla="*/ 7985 w 10000"/>
              <a:gd name="connsiteY17" fmla="*/ 3132 h 10000"/>
              <a:gd name="connsiteX18" fmla="*/ 8170 w 10000"/>
              <a:gd name="connsiteY18" fmla="*/ 2973 h 10000"/>
              <a:gd name="connsiteX19" fmla="*/ 8718 w 10000"/>
              <a:gd name="connsiteY19" fmla="*/ 2728 h 10000"/>
              <a:gd name="connsiteX20" fmla="*/ 9561 w 10000"/>
              <a:gd name="connsiteY20" fmla="*/ 2598 h 10000"/>
              <a:gd name="connsiteX21" fmla="*/ 9999 w 10000"/>
              <a:gd name="connsiteY21" fmla="*/ 2728 h 10000"/>
              <a:gd name="connsiteX22" fmla="*/ 9771 w 10000"/>
              <a:gd name="connsiteY22" fmla="*/ 2930 h 10000"/>
              <a:gd name="connsiteX23" fmla="*/ 9501 w 10000"/>
              <a:gd name="connsiteY23" fmla="*/ 3107 h 10000"/>
              <a:gd name="connsiteX24" fmla="*/ 8946 w 10000"/>
              <a:gd name="connsiteY24" fmla="*/ 3457 h 10000"/>
              <a:gd name="connsiteX25" fmla="*/ 8389 w 10000"/>
              <a:gd name="connsiteY25" fmla="*/ 3801 h 10000"/>
              <a:gd name="connsiteX26" fmla="*/ 7918 w 10000"/>
              <a:gd name="connsiteY26" fmla="*/ 4162 h 10000"/>
              <a:gd name="connsiteX27" fmla="*/ 7428 w 10000"/>
              <a:gd name="connsiteY27" fmla="*/ 4364 h 10000"/>
              <a:gd name="connsiteX28" fmla="*/ 6745 w 10000"/>
              <a:gd name="connsiteY28" fmla="*/ 4599 h 10000"/>
              <a:gd name="connsiteX29" fmla="*/ 6206 w 10000"/>
              <a:gd name="connsiteY29" fmla="*/ 4744 h 10000"/>
              <a:gd name="connsiteX30" fmla="*/ 6038 w 10000"/>
              <a:gd name="connsiteY30" fmla="*/ 4975 h 10000"/>
              <a:gd name="connsiteX31" fmla="*/ 6144 w 10000"/>
              <a:gd name="connsiteY31" fmla="*/ 10000 h 10000"/>
              <a:gd name="connsiteX32" fmla="*/ 1502 w 10000"/>
              <a:gd name="connsiteY32" fmla="*/ 9698 h 10000"/>
              <a:gd name="connsiteX33" fmla="*/ 1823 w 10000"/>
              <a:gd name="connsiteY33" fmla="*/ 4740 h 10000"/>
              <a:gd name="connsiteX34" fmla="*/ 1300 w 10000"/>
              <a:gd name="connsiteY34" fmla="*/ 3985 h 10000"/>
              <a:gd name="connsiteX35" fmla="*/ 1300 w 10000"/>
              <a:gd name="connsiteY35" fmla="*/ 3281 h 10000"/>
              <a:gd name="connsiteX36" fmla="*/ 1216 w 10000"/>
              <a:gd name="connsiteY36" fmla="*/ 2439 h 10000"/>
              <a:gd name="connsiteX37" fmla="*/ 769 w 10000"/>
              <a:gd name="connsiteY37" fmla="*/ 2023 h 10000"/>
              <a:gd name="connsiteX38" fmla="*/ 516 w 10000"/>
              <a:gd name="connsiteY38" fmla="*/ 1724 h 10000"/>
              <a:gd name="connsiteX39" fmla="*/ 213 w 10000"/>
              <a:gd name="connsiteY39" fmla="*/ 1441 h 10000"/>
              <a:gd name="connsiteX40" fmla="*/ 2 w 10000"/>
              <a:gd name="connsiteY40" fmla="*/ 1109 h 10000"/>
              <a:gd name="connsiteX41" fmla="*/ 500 w 10000"/>
              <a:gd name="connsiteY41" fmla="*/ 968 h 10000"/>
              <a:gd name="connsiteX42" fmla="*/ 1013 w 10000"/>
              <a:gd name="connsiteY42" fmla="*/ 1257 h 10000"/>
              <a:gd name="connsiteX43" fmla="*/ 1384 w 10000"/>
              <a:gd name="connsiteY43" fmla="*/ 1600 h 10000"/>
              <a:gd name="connsiteX44" fmla="*/ 1815 w 10000"/>
              <a:gd name="connsiteY44" fmla="*/ 1926 h 10000"/>
              <a:gd name="connsiteX45" fmla="*/ 2286 w 10000"/>
              <a:gd name="connsiteY45" fmla="*/ 2243 h 10000"/>
              <a:gd name="connsiteX46" fmla="*/ 2843 w 10000"/>
              <a:gd name="connsiteY46" fmla="*/ 2226 h 10000"/>
              <a:gd name="connsiteX47" fmla="*/ 2801 w 10000"/>
              <a:gd name="connsiteY47" fmla="*/ 1777 h 10000"/>
              <a:gd name="connsiteX48" fmla="*/ 2759 w 10000"/>
              <a:gd name="connsiteY48" fmla="*/ 802 h 10000"/>
              <a:gd name="connsiteX49" fmla="*/ 2784 w 10000"/>
              <a:gd name="connsiteY49" fmla="*/ 336 h 10000"/>
              <a:gd name="connsiteX50" fmla="*/ 3601 w 10000"/>
              <a:gd name="connsiteY50" fmla="*/ 307 h 10000"/>
              <a:gd name="connsiteX51" fmla="*/ 3702 w 10000"/>
              <a:gd name="connsiteY51" fmla="*/ 650 h 10000"/>
              <a:gd name="connsiteX52" fmla="*/ 3745 w 10000"/>
              <a:gd name="connsiteY52" fmla="*/ 994 h 10000"/>
              <a:gd name="connsiteX53" fmla="*/ 3930 w 10000"/>
              <a:gd name="connsiteY53" fmla="*/ 1673 h 10000"/>
              <a:gd name="connsiteX54" fmla="*/ 3930 w 10000"/>
              <a:gd name="connsiteY54" fmla="*/ 1900 h 10000"/>
              <a:gd name="connsiteX55" fmla="*/ 4242 w 10000"/>
              <a:gd name="connsiteY55" fmla="*/ 2102 h 10000"/>
              <a:gd name="connsiteX56" fmla="*/ 4301 w 10000"/>
              <a:gd name="connsiteY56" fmla="*/ 2023 h 10000"/>
              <a:gd name="connsiteX57" fmla="*/ 4402 w 10000"/>
              <a:gd name="connsiteY57" fmla="*/ 1257 h 10000"/>
              <a:gd name="connsiteX58" fmla="*/ 4545 w 10000"/>
              <a:gd name="connsiteY58" fmla="*/ 932 h 10000"/>
              <a:gd name="connsiteX59" fmla="*/ 4612 w 10000"/>
              <a:gd name="connsiteY59" fmla="*/ 564 h 10000"/>
              <a:gd name="connsiteX60" fmla="*/ 4958 w 10000"/>
              <a:gd name="connsiteY6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000" h="10000">
                <a:moveTo>
                  <a:pt x="4958" y="0"/>
                </a:moveTo>
                <a:lnTo>
                  <a:pt x="5043" y="0"/>
                </a:lnTo>
                <a:cubicBezTo>
                  <a:pt x="5414" y="7"/>
                  <a:pt x="5557" y="105"/>
                  <a:pt x="5599" y="289"/>
                </a:cubicBezTo>
                <a:cubicBezTo>
                  <a:pt x="5641" y="520"/>
                  <a:pt x="5641" y="712"/>
                  <a:pt x="5658" y="968"/>
                </a:cubicBezTo>
                <a:cubicBezTo>
                  <a:pt x="5658" y="1109"/>
                  <a:pt x="5658" y="1250"/>
                  <a:pt x="5641" y="1380"/>
                </a:cubicBezTo>
                <a:cubicBezTo>
                  <a:pt x="5573" y="1662"/>
                  <a:pt x="5456" y="1926"/>
                  <a:pt x="5473" y="2175"/>
                </a:cubicBezTo>
                <a:cubicBezTo>
                  <a:pt x="5615" y="2208"/>
                  <a:pt x="5759" y="2182"/>
                  <a:pt x="5944" y="2175"/>
                </a:cubicBezTo>
                <a:cubicBezTo>
                  <a:pt x="6113" y="1998"/>
                  <a:pt x="6172" y="1796"/>
                  <a:pt x="6256" y="1593"/>
                </a:cubicBezTo>
                <a:cubicBezTo>
                  <a:pt x="6358" y="1398"/>
                  <a:pt x="6560" y="1214"/>
                  <a:pt x="6602" y="1030"/>
                </a:cubicBezTo>
                <a:cubicBezTo>
                  <a:pt x="6645" y="791"/>
                  <a:pt x="6543" y="441"/>
                  <a:pt x="7032" y="423"/>
                </a:cubicBezTo>
                <a:cubicBezTo>
                  <a:pt x="7589" y="398"/>
                  <a:pt x="7673" y="679"/>
                  <a:pt x="7656" y="943"/>
                </a:cubicBezTo>
                <a:cubicBezTo>
                  <a:pt x="7631" y="1004"/>
                  <a:pt x="7589" y="1066"/>
                  <a:pt x="7589" y="1127"/>
                </a:cubicBezTo>
                <a:cubicBezTo>
                  <a:pt x="7571" y="1250"/>
                  <a:pt x="7571" y="1366"/>
                  <a:pt x="7546" y="1488"/>
                </a:cubicBezTo>
                <a:cubicBezTo>
                  <a:pt x="7487" y="1796"/>
                  <a:pt x="7175" y="2102"/>
                  <a:pt x="7141" y="2428"/>
                </a:cubicBezTo>
                <a:cubicBezTo>
                  <a:pt x="7116" y="2526"/>
                  <a:pt x="7141" y="2630"/>
                  <a:pt x="7141" y="2735"/>
                </a:cubicBezTo>
                <a:cubicBezTo>
                  <a:pt x="7116" y="3002"/>
                  <a:pt x="7099" y="3281"/>
                  <a:pt x="7217" y="3537"/>
                </a:cubicBezTo>
                <a:cubicBezTo>
                  <a:pt x="7386" y="3530"/>
                  <a:pt x="7428" y="3457"/>
                  <a:pt x="7512" y="3414"/>
                </a:cubicBezTo>
                <a:cubicBezTo>
                  <a:pt x="7673" y="3328"/>
                  <a:pt x="7841" y="3237"/>
                  <a:pt x="7985" y="3132"/>
                </a:cubicBezTo>
                <a:cubicBezTo>
                  <a:pt x="8044" y="3078"/>
                  <a:pt x="8086" y="3028"/>
                  <a:pt x="8170" y="2973"/>
                </a:cubicBezTo>
                <a:cubicBezTo>
                  <a:pt x="8314" y="2876"/>
                  <a:pt x="8498" y="2807"/>
                  <a:pt x="8718" y="2728"/>
                </a:cubicBezTo>
                <a:cubicBezTo>
                  <a:pt x="8946" y="2659"/>
                  <a:pt x="9232" y="2580"/>
                  <a:pt x="9561" y="2598"/>
                </a:cubicBezTo>
                <a:cubicBezTo>
                  <a:pt x="9746" y="2605"/>
                  <a:pt x="9974" y="2659"/>
                  <a:pt x="9999" y="2728"/>
                </a:cubicBezTo>
                <a:cubicBezTo>
                  <a:pt x="10016" y="2807"/>
                  <a:pt x="9890" y="2851"/>
                  <a:pt x="9771" y="2930"/>
                </a:cubicBezTo>
                <a:cubicBezTo>
                  <a:pt x="9687" y="2991"/>
                  <a:pt x="9586" y="3053"/>
                  <a:pt x="9501" y="3107"/>
                </a:cubicBezTo>
                <a:cubicBezTo>
                  <a:pt x="9275" y="3230"/>
                  <a:pt x="9131" y="3353"/>
                  <a:pt x="8946" y="3457"/>
                </a:cubicBezTo>
                <a:cubicBezTo>
                  <a:pt x="8743" y="3562"/>
                  <a:pt x="8532" y="3678"/>
                  <a:pt x="8389" y="3801"/>
                </a:cubicBezTo>
                <a:cubicBezTo>
                  <a:pt x="8229" y="3934"/>
                  <a:pt x="8128" y="4057"/>
                  <a:pt x="7918" y="4162"/>
                </a:cubicBezTo>
                <a:cubicBezTo>
                  <a:pt x="7799" y="4231"/>
                  <a:pt x="7631" y="4303"/>
                  <a:pt x="7428" y="4364"/>
                </a:cubicBezTo>
                <a:cubicBezTo>
                  <a:pt x="7057" y="4480"/>
                  <a:pt x="7116" y="4483"/>
                  <a:pt x="6745" y="4599"/>
                </a:cubicBezTo>
                <a:cubicBezTo>
                  <a:pt x="6560" y="4650"/>
                  <a:pt x="6442" y="4664"/>
                  <a:pt x="6206" y="4744"/>
                </a:cubicBezTo>
                <a:cubicBezTo>
                  <a:pt x="6071" y="4838"/>
                  <a:pt x="6063" y="4870"/>
                  <a:pt x="6038" y="4975"/>
                </a:cubicBezTo>
                <a:cubicBezTo>
                  <a:pt x="6012" y="5116"/>
                  <a:pt x="6144" y="9884"/>
                  <a:pt x="6144" y="10000"/>
                </a:cubicBezTo>
                <a:cubicBezTo>
                  <a:pt x="4989" y="10000"/>
                  <a:pt x="2673" y="9698"/>
                  <a:pt x="1502" y="9698"/>
                </a:cubicBezTo>
                <a:cubicBezTo>
                  <a:pt x="1528" y="9489"/>
                  <a:pt x="1907" y="4939"/>
                  <a:pt x="1823" y="4740"/>
                </a:cubicBezTo>
                <a:cubicBezTo>
                  <a:pt x="1704" y="4451"/>
                  <a:pt x="1359" y="4249"/>
                  <a:pt x="1300" y="3985"/>
                </a:cubicBezTo>
                <a:cubicBezTo>
                  <a:pt x="1258" y="3765"/>
                  <a:pt x="1300" y="3530"/>
                  <a:pt x="1300" y="3281"/>
                </a:cubicBezTo>
                <a:cubicBezTo>
                  <a:pt x="1325" y="3010"/>
                  <a:pt x="1401" y="2659"/>
                  <a:pt x="1216" y="2439"/>
                </a:cubicBezTo>
                <a:cubicBezTo>
                  <a:pt x="1072" y="2287"/>
                  <a:pt x="887" y="2164"/>
                  <a:pt x="769" y="2023"/>
                </a:cubicBezTo>
                <a:cubicBezTo>
                  <a:pt x="659" y="1926"/>
                  <a:pt x="600" y="1821"/>
                  <a:pt x="516" y="1724"/>
                </a:cubicBezTo>
                <a:cubicBezTo>
                  <a:pt x="440" y="1618"/>
                  <a:pt x="297" y="1532"/>
                  <a:pt x="213" y="1441"/>
                </a:cubicBezTo>
                <a:cubicBezTo>
                  <a:pt x="153" y="1373"/>
                  <a:pt x="-15" y="1178"/>
                  <a:pt x="2" y="1109"/>
                </a:cubicBezTo>
                <a:cubicBezTo>
                  <a:pt x="44" y="1030"/>
                  <a:pt x="297" y="957"/>
                  <a:pt x="500" y="968"/>
                </a:cubicBezTo>
                <a:cubicBezTo>
                  <a:pt x="743" y="986"/>
                  <a:pt x="887" y="1153"/>
                  <a:pt x="1013" y="1257"/>
                </a:cubicBezTo>
                <a:cubicBezTo>
                  <a:pt x="1157" y="1380"/>
                  <a:pt x="1283" y="1503"/>
                  <a:pt x="1384" y="1600"/>
                </a:cubicBezTo>
                <a:cubicBezTo>
                  <a:pt x="1503" y="1709"/>
                  <a:pt x="1687" y="1832"/>
                  <a:pt x="1815" y="1926"/>
                </a:cubicBezTo>
                <a:cubicBezTo>
                  <a:pt x="1957" y="2023"/>
                  <a:pt x="2083" y="2208"/>
                  <a:pt x="2286" y="2243"/>
                </a:cubicBezTo>
                <a:cubicBezTo>
                  <a:pt x="2455" y="2280"/>
                  <a:pt x="2657" y="2243"/>
                  <a:pt x="2843" y="2226"/>
                </a:cubicBezTo>
                <a:cubicBezTo>
                  <a:pt x="2927" y="2067"/>
                  <a:pt x="2860" y="1926"/>
                  <a:pt x="2801" y="1777"/>
                </a:cubicBezTo>
                <a:cubicBezTo>
                  <a:pt x="2716" y="1459"/>
                  <a:pt x="2801" y="1127"/>
                  <a:pt x="2759" y="802"/>
                </a:cubicBezTo>
                <a:cubicBezTo>
                  <a:pt x="2741" y="661"/>
                  <a:pt x="2657" y="423"/>
                  <a:pt x="2784" y="336"/>
                </a:cubicBezTo>
                <a:cubicBezTo>
                  <a:pt x="2902" y="245"/>
                  <a:pt x="3441" y="220"/>
                  <a:pt x="3601" y="307"/>
                </a:cubicBezTo>
                <a:cubicBezTo>
                  <a:pt x="3685" y="361"/>
                  <a:pt x="3685" y="553"/>
                  <a:pt x="3702" y="650"/>
                </a:cubicBezTo>
                <a:cubicBezTo>
                  <a:pt x="3728" y="784"/>
                  <a:pt x="3728" y="871"/>
                  <a:pt x="3745" y="994"/>
                </a:cubicBezTo>
                <a:cubicBezTo>
                  <a:pt x="3787" y="1286"/>
                  <a:pt x="3930" y="1441"/>
                  <a:pt x="3930" y="1673"/>
                </a:cubicBezTo>
                <a:lnTo>
                  <a:pt x="3930" y="1900"/>
                </a:lnTo>
                <a:cubicBezTo>
                  <a:pt x="3955" y="2016"/>
                  <a:pt x="3888" y="2146"/>
                  <a:pt x="4242" y="2102"/>
                </a:cubicBezTo>
                <a:cubicBezTo>
                  <a:pt x="4326" y="2096"/>
                  <a:pt x="4301" y="2059"/>
                  <a:pt x="4301" y="2023"/>
                </a:cubicBezTo>
                <a:cubicBezTo>
                  <a:pt x="4428" y="1785"/>
                  <a:pt x="4326" y="1503"/>
                  <a:pt x="4402" y="1257"/>
                </a:cubicBezTo>
                <a:cubicBezTo>
                  <a:pt x="4444" y="1145"/>
                  <a:pt x="4503" y="1037"/>
                  <a:pt x="4545" y="932"/>
                </a:cubicBezTo>
                <a:cubicBezTo>
                  <a:pt x="4587" y="809"/>
                  <a:pt x="4612" y="686"/>
                  <a:pt x="4612" y="564"/>
                </a:cubicBezTo>
                <a:cubicBezTo>
                  <a:pt x="4587" y="351"/>
                  <a:pt x="4402" y="0"/>
                  <a:pt x="49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1408" tIns="25704" rIns="51408" bIns="25704" numCol="1" anchor="t" anchorCtr="0" compatLnSpc="1">
            <a:prstTxWarp prst="textNoShape">
              <a:avLst/>
            </a:prstTxWarp>
          </a:bodyPr>
          <a:lstStyle/>
          <a:p>
            <a:pPr marL="214198" indent="-214198">
              <a:buFont typeface="Arial" panose="020B0604020202020204" pitchFamily="34" charset="0"/>
              <a:buChar char="•"/>
            </a:pPr>
            <a:endParaRPr lang="en-US" sz="1012">
              <a:latin typeface="+mj-lt"/>
            </a:endParaRPr>
          </a:p>
        </p:txBody>
      </p:sp>
      <p:sp>
        <p:nvSpPr>
          <p:cNvPr id="4" name="Freeform 67"/>
          <p:cNvSpPr>
            <a:spLocks/>
          </p:cNvSpPr>
          <p:nvPr/>
        </p:nvSpPr>
        <p:spPr bwMode="gray">
          <a:xfrm>
            <a:off x="3976158" y="2972041"/>
            <a:ext cx="247214" cy="752243"/>
          </a:xfrm>
          <a:custGeom>
            <a:avLst/>
            <a:gdLst>
              <a:gd name="T0" fmla="*/ 936625 w 1190"/>
              <a:gd name="T1" fmla="*/ 0 h 1477"/>
              <a:gd name="T2" fmla="*/ 952500 w 1190"/>
              <a:gd name="T3" fmla="*/ 0 h 1477"/>
              <a:gd name="T4" fmla="*/ 1057275 w 1190"/>
              <a:gd name="T5" fmla="*/ 127000 h 1477"/>
              <a:gd name="T6" fmla="*/ 1068387 w 1190"/>
              <a:gd name="T7" fmla="*/ 425450 h 1477"/>
              <a:gd name="T8" fmla="*/ 1065212 w 1190"/>
              <a:gd name="T9" fmla="*/ 606425 h 1477"/>
              <a:gd name="T10" fmla="*/ 1033462 w 1190"/>
              <a:gd name="T11" fmla="*/ 955675 h 1477"/>
              <a:gd name="T12" fmla="*/ 1122362 w 1190"/>
              <a:gd name="T13" fmla="*/ 955675 h 1477"/>
              <a:gd name="T14" fmla="*/ 1181100 w 1190"/>
              <a:gd name="T15" fmla="*/ 700087 h 1477"/>
              <a:gd name="T16" fmla="*/ 1246187 w 1190"/>
              <a:gd name="T17" fmla="*/ 452437 h 1477"/>
              <a:gd name="T18" fmla="*/ 1327150 w 1190"/>
              <a:gd name="T19" fmla="*/ 185737 h 1477"/>
              <a:gd name="T20" fmla="*/ 1444625 w 1190"/>
              <a:gd name="T21" fmla="*/ 414337 h 1477"/>
              <a:gd name="T22" fmla="*/ 1431925 w 1190"/>
              <a:gd name="T23" fmla="*/ 495300 h 1477"/>
              <a:gd name="T24" fmla="*/ 1423987 w 1190"/>
              <a:gd name="T25" fmla="*/ 654050 h 1477"/>
              <a:gd name="T26" fmla="*/ 1347787 w 1190"/>
              <a:gd name="T27" fmla="*/ 1066800 h 1477"/>
              <a:gd name="T28" fmla="*/ 1347787 w 1190"/>
              <a:gd name="T29" fmla="*/ 1201737 h 1477"/>
              <a:gd name="T30" fmla="*/ 1362075 w 1190"/>
              <a:gd name="T31" fmla="*/ 1554162 h 1477"/>
              <a:gd name="T32" fmla="*/ 1417637 w 1190"/>
              <a:gd name="T33" fmla="*/ 1500187 h 1477"/>
              <a:gd name="T34" fmla="*/ 1506537 w 1190"/>
              <a:gd name="T35" fmla="*/ 1376362 h 1477"/>
              <a:gd name="T36" fmla="*/ 1541462 w 1190"/>
              <a:gd name="T37" fmla="*/ 1306512 h 1477"/>
              <a:gd name="T38" fmla="*/ 1644650 w 1190"/>
              <a:gd name="T39" fmla="*/ 1198562 h 1477"/>
              <a:gd name="T40" fmla="*/ 1803400 w 1190"/>
              <a:gd name="T41" fmla="*/ 1141412 h 1477"/>
              <a:gd name="T42" fmla="*/ 1885950 w 1190"/>
              <a:gd name="T43" fmla="*/ 1198562 h 1477"/>
              <a:gd name="T44" fmla="*/ 1843088 w 1190"/>
              <a:gd name="T45" fmla="*/ 1287462 h 1477"/>
              <a:gd name="T46" fmla="*/ 1792288 w 1190"/>
              <a:gd name="T47" fmla="*/ 1365250 h 1477"/>
              <a:gd name="T48" fmla="*/ 1687513 w 1190"/>
              <a:gd name="T49" fmla="*/ 1519237 h 1477"/>
              <a:gd name="T50" fmla="*/ 1582737 w 1190"/>
              <a:gd name="T51" fmla="*/ 1670050 h 1477"/>
              <a:gd name="T52" fmla="*/ 1493837 w 1190"/>
              <a:gd name="T53" fmla="*/ 1828800 h 1477"/>
              <a:gd name="T54" fmla="*/ 1401762 w 1190"/>
              <a:gd name="T55" fmla="*/ 1917700 h 1477"/>
              <a:gd name="T56" fmla="*/ 1273175 w 1190"/>
              <a:gd name="T57" fmla="*/ 2020887 h 1477"/>
              <a:gd name="T58" fmla="*/ 1171575 w 1190"/>
              <a:gd name="T59" fmla="*/ 2084387 h 1477"/>
              <a:gd name="T60" fmla="*/ 1139825 w 1190"/>
              <a:gd name="T61" fmla="*/ 2185987 h 1477"/>
              <a:gd name="T62" fmla="*/ 1133475 w 1190"/>
              <a:gd name="T63" fmla="*/ 2344737 h 1477"/>
              <a:gd name="T64" fmla="*/ 347662 w 1190"/>
              <a:gd name="T65" fmla="*/ 2343150 h 1477"/>
              <a:gd name="T66" fmla="*/ 346075 w 1190"/>
              <a:gd name="T67" fmla="*/ 2082800 h 1477"/>
              <a:gd name="T68" fmla="*/ 247650 w 1190"/>
              <a:gd name="T69" fmla="*/ 1751012 h 1477"/>
              <a:gd name="T70" fmla="*/ 247650 w 1190"/>
              <a:gd name="T71" fmla="*/ 1441450 h 1477"/>
              <a:gd name="T72" fmla="*/ 231775 w 1190"/>
              <a:gd name="T73" fmla="*/ 1071562 h 1477"/>
              <a:gd name="T74" fmla="*/ 147637 w 1190"/>
              <a:gd name="T75" fmla="*/ 889000 h 1477"/>
              <a:gd name="T76" fmla="*/ 100012 w 1190"/>
              <a:gd name="T77" fmla="*/ 757237 h 1477"/>
              <a:gd name="T78" fmla="*/ 42862 w 1190"/>
              <a:gd name="T79" fmla="*/ 633412 h 1477"/>
              <a:gd name="T80" fmla="*/ 3175 w 1190"/>
              <a:gd name="T81" fmla="*/ 487362 h 1477"/>
              <a:gd name="T82" fmla="*/ 96837 w 1190"/>
              <a:gd name="T83" fmla="*/ 425450 h 1477"/>
              <a:gd name="T84" fmla="*/ 193675 w 1190"/>
              <a:gd name="T85" fmla="*/ 552450 h 1477"/>
              <a:gd name="T86" fmla="*/ 263525 w 1190"/>
              <a:gd name="T87" fmla="*/ 703262 h 1477"/>
              <a:gd name="T88" fmla="*/ 344487 w 1190"/>
              <a:gd name="T89" fmla="*/ 846137 h 1477"/>
              <a:gd name="T90" fmla="*/ 433388 w 1190"/>
              <a:gd name="T91" fmla="*/ 985837 h 1477"/>
              <a:gd name="T92" fmla="*/ 538162 w 1190"/>
              <a:gd name="T93" fmla="*/ 977900 h 1477"/>
              <a:gd name="T94" fmla="*/ 530225 w 1190"/>
              <a:gd name="T95" fmla="*/ 781050 h 1477"/>
              <a:gd name="T96" fmla="*/ 522287 w 1190"/>
              <a:gd name="T97" fmla="*/ 352425 h 1477"/>
              <a:gd name="T98" fmla="*/ 527050 w 1190"/>
              <a:gd name="T99" fmla="*/ 147637 h 1477"/>
              <a:gd name="T100" fmla="*/ 681037 w 1190"/>
              <a:gd name="T101" fmla="*/ 134937 h 1477"/>
              <a:gd name="T102" fmla="*/ 700087 w 1190"/>
              <a:gd name="T103" fmla="*/ 285750 h 1477"/>
              <a:gd name="T104" fmla="*/ 708025 w 1190"/>
              <a:gd name="T105" fmla="*/ 436562 h 1477"/>
              <a:gd name="T106" fmla="*/ 742950 w 1190"/>
              <a:gd name="T107" fmla="*/ 735012 h 1477"/>
              <a:gd name="T108" fmla="*/ 742950 w 1190"/>
              <a:gd name="T109" fmla="*/ 835025 h 1477"/>
              <a:gd name="T110" fmla="*/ 801687 w 1190"/>
              <a:gd name="T111" fmla="*/ 923925 h 1477"/>
              <a:gd name="T112" fmla="*/ 812800 w 1190"/>
              <a:gd name="T113" fmla="*/ 889000 h 1477"/>
              <a:gd name="T114" fmla="*/ 831850 w 1190"/>
              <a:gd name="T115" fmla="*/ 552450 h 1477"/>
              <a:gd name="T116" fmla="*/ 858838 w 1190"/>
              <a:gd name="T117" fmla="*/ 409575 h 1477"/>
              <a:gd name="T118" fmla="*/ 871538 w 1190"/>
              <a:gd name="T119" fmla="*/ 247650 h 1477"/>
              <a:gd name="T120" fmla="*/ 936625 w 1190"/>
              <a:gd name="T121" fmla="*/ 0 h 14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90"/>
              <a:gd name="T184" fmla="*/ 0 h 1477"/>
              <a:gd name="T185" fmla="*/ 1190 w 1190"/>
              <a:gd name="T186" fmla="*/ 1477 h 1477"/>
              <a:gd name="connsiteX0" fmla="*/ 4943 w 9969"/>
              <a:gd name="connsiteY0" fmla="*/ 0 h 18740"/>
              <a:gd name="connsiteX1" fmla="*/ 5027 w 9969"/>
              <a:gd name="connsiteY1" fmla="*/ 0 h 18740"/>
              <a:gd name="connsiteX2" fmla="*/ 5582 w 9969"/>
              <a:gd name="connsiteY2" fmla="*/ 542 h 18740"/>
              <a:gd name="connsiteX3" fmla="*/ 5640 w 9969"/>
              <a:gd name="connsiteY3" fmla="*/ 1814 h 18740"/>
              <a:gd name="connsiteX4" fmla="*/ 5624 w 9969"/>
              <a:gd name="connsiteY4" fmla="*/ 2586 h 18740"/>
              <a:gd name="connsiteX5" fmla="*/ 5456 w 9969"/>
              <a:gd name="connsiteY5" fmla="*/ 4076 h 18740"/>
              <a:gd name="connsiteX6" fmla="*/ 5926 w 9969"/>
              <a:gd name="connsiteY6" fmla="*/ 4076 h 18740"/>
              <a:gd name="connsiteX7" fmla="*/ 6237 w 9969"/>
              <a:gd name="connsiteY7" fmla="*/ 2986 h 18740"/>
              <a:gd name="connsiteX8" fmla="*/ 6582 w 9969"/>
              <a:gd name="connsiteY8" fmla="*/ 1930 h 18740"/>
              <a:gd name="connsiteX9" fmla="*/ 7010 w 9969"/>
              <a:gd name="connsiteY9" fmla="*/ 792 h 18740"/>
              <a:gd name="connsiteX10" fmla="*/ 7632 w 9969"/>
              <a:gd name="connsiteY10" fmla="*/ 1767 h 18740"/>
              <a:gd name="connsiteX11" fmla="*/ 7565 w 9969"/>
              <a:gd name="connsiteY11" fmla="*/ 2112 h 18740"/>
              <a:gd name="connsiteX12" fmla="*/ 7523 w 9969"/>
              <a:gd name="connsiteY12" fmla="*/ 2789 h 18740"/>
              <a:gd name="connsiteX13" fmla="*/ 7119 w 9969"/>
              <a:gd name="connsiteY13" fmla="*/ 4550 h 18740"/>
              <a:gd name="connsiteX14" fmla="*/ 7119 w 9969"/>
              <a:gd name="connsiteY14" fmla="*/ 5125 h 18740"/>
              <a:gd name="connsiteX15" fmla="*/ 7195 w 9969"/>
              <a:gd name="connsiteY15" fmla="*/ 6628 h 18740"/>
              <a:gd name="connsiteX16" fmla="*/ 7489 w 9969"/>
              <a:gd name="connsiteY16" fmla="*/ 6398 h 18740"/>
              <a:gd name="connsiteX17" fmla="*/ 7960 w 9969"/>
              <a:gd name="connsiteY17" fmla="*/ 5870 h 18740"/>
              <a:gd name="connsiteX18" fmla="*/ 8145 w 9969"/>
              <a:gd name="connsiteY18" fmla="*/ 5572 h 18740"/>
              <a:gd name="connsiteX19" fmla="*/ 8691 w 9969"/>
              <a:gd name="connsiteY19" fmla="*/ 5112 h 18740"/>
              <a:gd name="connsiteX20" fmla="*/ 9531 w 9969"/>
              <a:gd name="connsiteY20" fmla="*/ 4868 h 18740"/>
              <a:gd name="connsiteX21" fmla="*/ 9968 w 9969"/>
              <a:gd name="connsiteY21" fmla="*/ 5112 h 18740"/>
              <a:gd name="connsiteX22" fmla="*/ 9741 w 9969"/>
              <a:gd name="connsiteY22" fmla="*/ 5491 h 18740"/>
              <a:gd name="connsiteX23" fmla="*/ 9472 w 9969"/>
              <a:gd name="connsiteY23" fmla="*/ 5823 h 18740"/>
              <a:gd name="connsiteX24" fmla="*/ 8918 w 9969"/>
              <a:gd name="connsiteY24" fmla="*/ 6479 h 18740"/>
              <a:gd name="connsiteX25" fmla="*/ 8363 w 9969"/>
              <a:gd name="connsiteY25" fmla="*/ 7123 h 18740"/>
              <a:gd name="connsiteX26" fmla="*/ 7893 w 9969"/>
              <a:gd name="connsiteY26" fmla="*/ 7800 h 18740"/>
              <a:gd name="connsiteX27" fmla="*/ 7405 w 9969"/>
              <a:gd name="connsiteY27" fmla="*/ 8179 h 18740"/>
              <a:gd name="connsiteX28" fmla="*/ 6724 w 9969"/>
              <a:gd name="connsiteY28" fmla="*/ 8619 h 18740"/>
              <a:gd name="connsiteX29" fmla="*/ 6187 w 9969"/>
              <a:gd name="connsiteY29" fmla="*/ 8890 h 18740"/>
              <a:gd name="connsiteX30" fmla="*/ 6019 w 9969"/>
              <a:gd name="connsiteY30" fmla="*/ 9323 h 18740"/>
              <a:gd name="connsiteX31" fmla="*/ 6125 w 9969"/>
              <a:gd name="connsiteY31" fmla="*/ 18740 h 18740"/>
              <a:gd name="connsiteX32" fmla="*/ 1825 w 9969"/>
              <a:gd name="connsiteY32" fmla="*/ 9993 h 18740"/>
              <a:gd name="connsiteX33" fmla="*/ 1817 w 9969"/>
              <a:gd name="connsiteY33" fmla="*/ 8883 h 18740"/>
              <a:gd name="connsiteX34" fmla="*/ 1296 w 9969"/>
              <a:gd name="connsiteY34" fmla="*/ 7468 h 18740"/>
              <a:gd name="connsiteX35" fmla="*/ 1296 w 9969"/>
              <a:gd name="connsiteY35" fmla="*/ 6148 h 18740"/>
              <a:gd name="connsiteX36" fmla="*/ 1212 w 9969"/>
              <a:gd name="connsiteY36" fmla="*/ 4570 h 18740"/>
              <a:gd name="connsiteX37" fmla="*/ 767 w 9969"/>
              <a:gd name="connsiteY37" fmla="*/ 3791 h 18740"/>
              <a:gd name="connsiteX38" fmla="*/ 514 w 9969"/>
              <a:gd name="connsiteY38" fmla="*/ 3230 h 18740"/>
              <a:gd name="connsiteX39" fmla="*/ 212 w 9969"/>
              <a:gd name="connsiteY39" fmla="*/ 2701 h 18740"/>
              <a:gd name="connsiteX40" fmla="*/ 2 w 9969"/>
              <a:gd name="connsiteY40" fmla="*/ 2079 h 18740"/>
              <a:gd name="connsiteX41" fmla="*/ 498 w 9969"/>
              <a:gd name="connsiteY41" fmla="*/ 1814 h 18740"/>
              <a:gd name="connsiteX42" fmla="*/ 1010 w 9969"/>
              <a:gd name="connsiteY42" fmla="*/ 2356 h 18740"/>
              <a:gd name="connsiteX43" fmla="*/ 1380 w 9969"/>
              <a:gd name="connsiteY43" fmla="*/ 2999 h 18740"/>
              <a:gd name="connsiteX44" fmla="*/ 1809 w 9969"/>
              <a:gd name="connsiteY44" fmla="*/ 3609 h 18740"/>
              <a:gd name="connsiteX45" fmla="*/ 2279 w 9969"/>
              <a:gd name="connsiteY45" fmla="*/ 4204 h 18740"/>
              <a:gd name="connsiteX46" fmla="*/ 2834 w 9969"/>
              <a:gd name="connsiteY46" fmla="*/ 4171 h 18740"/>
              <a:gd name="connsiteX47" fmla="*/ 2792 w 9969"/>
              <a:gd name="connsiteY47" fmla="*/ 3331 h 18740"/>
              <a:gd name="connsiteX48" fmla="*/ 2750 w 9969"/>
              <a:gd name="connsiteY48" fmla="*/ 1503 h 18740"/>
              <a:gd name="connsiteX49" fmla="*/ 2775 w 9969"/>
              <a:gd name="connsiteY49" fmla="*/ 630 h 18740"/>
              <a:gd name="connsiteX50" fmla="*/ 3590 w 9969"/>
              <a:gd name="connsiteY50" fmla="*/ 575 h 18740"/>
              <a:gd name="connsiteX51" fmla="*/ 3691 w 9969"/>
              <a:gd name="connsiteY51" fmla="*/ 1219 h 18740"/>
              <a:gd name="connsiteX52" fmla="*/ 3733 w 9969"/>
              <a:gd name="connsiteY52" fmla="*/ 1862 h 18740"/>
              <a:gd name="connsiteX53" fmla="*/ 3918 w 9969"/>
              <a:gd name="connsiteY53" fmla="*/ 3135 h 18740"/>
              <a:gd name="connsiteX54" fmla="*/ 3918 w 9969"/>
              <a:gd name="connsiteY54" fmla="*/ 3561 h 18740"/>
              <a:gd name="connsiteX55" fmla="*/ 4229 w 9969"/>
              <a:gd name="connsiteY55" fmla="*/ 3940 h 18740"/>
              <a:gd name="connsiteX56" fmla="*/ 4288 w 9969"/>
              <a:gd name="connsiteY56" fmla="*/ 3791 h 18740"/>
              <a:gd name="connsiteX57" fmla="*/ 4388 w 9969"/>
              <a:gd name="connsiteY57" fmla="*/ 2356 h 18740"/>
              <a:gd name="connsiteX58" fmla="*/ 4531 w 9969"/>
              <a:gd name="connsiteY58" fmla="*/ 1747 h 18740"/>
              <a:gd name="connsiteX59" fmla="*/ 4598 w 9969"/>
              <a:gd name="connsiteY59" fmla="*/ 1056 h 18740"/>
              <a:gd name="connsiteX60" fmla="*/ 4943 w 9969"/>
              <a:gd name="connsiteY60" fmla="*/ 0 h 18740"/>
              <a:gd name="connsiteX0" fmla="*/ 4958 w 10000"/>
              <a:gd name="connsiteY0" fmla="*/ 0 h 10000"/>
              <a:gd name="connsiteX1" fmla="*/ 5043 w 10000"/>
              <a:gd name="connsiteY1" fmla="*/ 0 h 10000"/>
              <a:gd name="connsiteX2" fmla="*/ 5599 w 10000"/>
              <a:gd name="connsiteY2" fmla="*/ 289 h 10000"/>
              <a:gd name="connsiteX3" fmla="*/ 5658 w 10000"/>
              <a:gd name="connsiteY3" fmla="*/ 968 h 10000"/>
              <a:gd name="connsiteX4" fmla="*/ 5641 w 10000"/>
              <a:gd name="connsiteY4" fmla="*/ 1380 h 10000"/>
              <a:gd name="connsiteX5" fmla="*/ 5473 w 10000"/>
              <a:gd name="connsiteY5" fmla="*/ 2175 h 10000"/>
              <a:gd name="connsiteX6" fmla="*/ 5944 w 10000"/>
              <a:gd name="connsiteY6" fmla="*/ 2175 h 10000"/>
              <a:gd name="connsiteX7" fmla="*/ 6256 w 10000"/>
              <a:gd name="connsiteY7" fmla="*/ 1593 h 10000"/>
              <a:gd name="connsiteX8" fmla="*/ 6602 w 10000"/>
              <a:gd name="connsiteY8" fmla="*/ 1030 h 10000"/>
              <a:gd name="connsiteX9" fmla="*/ 7032 w 10000"/>
              <a:gd name="connsiteY9" fmla="*/ 423 h 10000"/>
              <a:gd name="connsiteX10" fmla="*/ 7656 w 10000"/>
              <a:gd name="connsiteY10" fmla="*/ 943 h 10000"/>
              <a:gd name="connsiteX11" fmla="*/ 7589 w 10000"/>
              <a:gd name="connsiteY11" fmla="*/ 1127 h 10000"/>
              <a:gd name="connsiteX12" fmla="*/ 7546 w 10000"/>
              <a:gd name="connsiteY12" fmla="*/ 1488 h 10000"/>
              <a:gd name="connsiteX13" fmla="*/ 7141 w 10000"/>
              <a:gd name="connsiteY13" fmla="*/ 2428 h 10000"/>
              <a:gd name="connsiteX14" fmla="*/ 7141 w 10000"/>
              <a:gd name="connsiteY14" fmla="*/ 2735 h 10000"/>
              <a:gd name="connsiteX15" fmla="*/ 7217 w 10000"/>
              <a:gd name="connsiteY15" fmla="*/ 3537 h 10000"/>
              <a:gd name="connsiteX16" fmla="*/ 7512 w 10000"/>
              <a:gd name="connsiteY16" fmla="*/ 3414 h 10000"/>
              <a:gd name="connsiteX17" fmla="*/ 7985 w 10000"/>
              <a:gd name="connsiteY17" fmla="*/ 3132 h 10000"/>
              <a:gd name="connsiteX18" fmla="*/ 8170 w 10000"/>
              <a:gd name="connsiteY18" fmla="*/ 2973 h 10000"/>
              <a:gd name="connsiteX19" fmla="*/ 8718 w 10000"/>
              <a:gd name="connsiteY19" fmla="*/ 2728 h 10000"/>
              <a:gd name="connsiteX20" fmla="*/ 9561 w 10000"/>
              <a:gd name="connsiteY20" fmla="*/ 2598 h 10000"/>
              <a:gd name="connsiteX21" fmla="*/ 9999 w 10000"/>
              <a:gd name="connsiteY21" fmla="*/ 2728 h 10000"/>
              <a:gd name="connsiteX22" fmla="*/ 9771 w 10000"/>
              <a:gd name="connsiteY22" fmla="*/ 2930 h 10000"/>
              <a:gd name="connsiteX23" fmla="*/ 9501 w 10000"/>
              <a:gd name="connsiteY23" fmla="*/ 3107 h 10000"/>
              <a:gd name="connsiteX24" fmla="*/ 8946 w 10000"/>
              <a:gd name="connsiteY24" fmla="*/ 3457 h 10000"/>
              <a:gd name="connsiteX25" fmla="*/ 8389 w 10000"/>
              <a:gd name="connsiteY25" fmla="*/ 3801 h 10000"/>
              <a:gd name="connsiteX26" fmla="*/ 7918 w 10000"/>
              <a:gd name="connsiteY26" fmla="*/ 4162 h 10000"/>
              <a:gd name="connsiteX27" fmla="*/ 7428 w 10000"/>
              <a:gd name="connsiteY27" fmla="*/ 4364 h 10000"/>
              <a:gd name="connsiteX28" fmla="*/ 6745 w 10000"/>
              <a:gd name="connsiteY28" fmla="*/ 4599 h 10000"/>
              <a:gd name="connsiteX29" fmla="*/ 6206 w 10000"/>
              <a:gd name="connsiteY29" fmla="*/ 4744 h 10000"/>
              <a:gd name="connsiteX30" fmla="*/ 6038 w 10000"/>
              <a:gd name="connsiteY30" fmla="*/ 4975 h 10000"/>
              <a:gd name="connsiteX31" fmla="*/ 6144 w 10000"/>
              <a:gd name="connsiteY31" fmla="*/ 10000 h 10000"/>
              <a:gd name="connsiteX32" fmla="*/ 1502 w 10000"/>
              <a:gd name="connsiteY32" fmla="*/ 9698 h 10000"/>
              <a:gd name="connsiteX33" fmla="*/ 1823 w 10000"/>
              <a:gd name="connsiteY33" fmla="*/ 4740 h 10000"/>
              <a:gd name="connsiteX34" fmla="*/ 1300 w 10000"/>
              <a:gd name="connsiteY34" fmla="*/ 3985 h 10000"/>
              <a:gd name="connsiteX35" fmla="*/ 1300 w 10000"/>
              <a:gd name="connsiteY35" fmla="*/ 3281 h 10000"/>
              <a:gd name="connsiteX36" fmla="*/ 1216 w 10000"/>
              <a:gd name="connsiteY36" fmla="*/ 2439 h 10000"/>
              <a:gd name="connsiteX37" fmla="*/ 769 w 10000"/>
              <a:gd name="connsiteY37" fmla="*/ 2023 h 10000"/>
              <a:gd name="connsiteX38" fmla="*/ 516 w 10000"/>
              <a:gd name="connsiteY38" fmla="*/ 1724 h 10000"/>
              <a:gd name="connsiteX39" fmla="*/ 213 w 10000"/>
              <a:gd name="connsiteY39" fmla="*/ 1441 h 10000"/>
              <a:gd name="connsiteX40" fmla="*/ 2 w 10000"/>
              <a:gd name="connsiteY40" fmla="*/ 1109 h 10000"/>
              <a:gd name="connsiteX41" fmla="*/ 500 w 10000"/>
              <a:gd name="connsiteY41" fmla="*/ 968 h 10000"/>
              <a:gd name="connsiteX42" fmla="*/ 1013 w 10000"/>
              <a:gd name="connsiteY42" fmla="*/ 1257 h 10000"/>
              <a:gd name="connsiteX43" fmla="*/ 1384 w 10000"/>
              <a:gd name="connsiteY43" fmla="*/ 1600 h 10000"/>
              <a:gd name="connsiteX44" fmla="*/ 1815 w 10000"/>
              <a:gd name="connsiteY44" fmla="*/ 1926 h 10000"/>
              <a:gd name="connsiteX45" fmla="*/ 2286 w 10000"/>
              <a:gd name="connsiteY45" fmla="*/ 2243 h 10000"/>
              <a:gd name="connsiteX46" fmla="*/ 2843 w 10000"/>
              <a:gd name="connsiteY46" fmla="*/ 2226 h 10000"/>
              <a:gd name="connsiteX47" fmla="*/ 2801 w 10000"/>
              <a:gd name="connsiteY47" fmla="*/ 1777 h 10000"/>
              <a:gd name="connsiteX48" fmla="*/ 2759 w 10000"/>
              <a:gd name="connsiteY48" fmla="*/ 802 h 10000"/>
              <a:gd name="connsiteX49" fmla="*/ 2784 w 10000"/>
              <a:gd name="connsiteY49" fmla="*/ 336 h 10000"/>
              <a:gd name="connsiteX50" fmla="*/ 3601 w 10000"/>
              <a:gd name="connsiteY50" fmla="*/ 307 h 10000"/>
              <a:gd name="connsiteX51" fmla="*/ 3702 w 10000"/>
              <a:gd name="connsiteY51" fmla="*/ 650 h 10000"/>
              <a:gd name="connsiteX52" fmla="*/ 3745 w 10000"/>
              <a:gd name="connsiteY52" fmla="*/ 994 h 10000"/>
              <a:gd name="connsiteX53" fmla="*/ 3930 w 10000"/>
              <a:gd name="connsiteY53" fmla="*/ 1673 h 10000"/>
              <a:gd name="connsiteX54" fmla="*/ 3930 w 10000"/>
              <a:gd name="connsiteY54" fmla="*/ 1900 h 10000"/>
              <a:gd name="connsiteX55" fmla="*/ 4242 w 10000"/>
              <a:gd name="connsiteY55" fmla="*/ 2102 h 10000"/>
              <a:gd name="connsiteX56" fmla="*/ 4301 w 10000"/>
              <a:gd name="connsiteY56" fmla="*/ 2023 h 10000"/>
              <a:gd name="connsiteX57" fmla="*/ 4402 w 10000"/>
              <a:gd name="connsiteY57" fmla="*/ 1257 h 10000"/>
              <a:gd name="connsiteX58" fmla="*/ 4545 w 10000"/>
              <a:gd name="connsiteY58" fmla="*/ 932 h 10000"/>
              <a:gd name="connsiteX59" fmla="*/ 4612 w 10000"/>
              <a:gd name="connsiteY59" fmla="*/ 564 h 10000"/>
              <a:gd name="connsiteX60" fmla="*/ 4958 w 10000"/>
              <a:gd name="connsiteY60" fmla="*/ 0 h 10000"/>
              <a:gd name="connsiteX0" fmla="*/ 4958 w 10000"/>
              <a:gd name="connsiteY0" fmla="*/ 0 h 11839"/>
              <a:gd name="connsiteX1" fmla="*/ 5043 w 10000"/>
              <a:gd name="connsiteY1" fmla="*/ 0 h 11839"/>
              <a:gd name="connsiteX2" fmla="*/ 5599 w 10000"/>
              <a:gd name="connsiteY2" fmla="*/ 289 h 11839"/>
              <a:gd name="connsiteX3" fmla="*/ 5658 w 10000"/>
              <a:gd name="connsiteY3" fmla="*/ 968 h 11839"/>
              <a:gd name="connsiteX4" fmla="*/ 5641 w 10000"/>
              <a:gd name="connsiteY4" fmla="*/ 1380 h 11839"/>
              <a:gd name="connsiteX5" fmla="*/ 5473 w 10000"/>
              <a:gd name="connsiteY5" fmla="*/ 2175 h 11839"/>
              <a:gd name="connsiteX6" fmla="*/ 5944 w 10000"/>
              <a:gd name="connsiteY6" fmla="*/ 2175 h 11839"/>
              <a:gd name="connsiteX7" fmla="*/ 6256 w 10000"/>
              <a:gd name="connsiteY7" fmla="*/ 1593 h 11839"/>
              <a:gd name="connsiteX8" fmla="*/ 6602 w 10000"/>
              <a:gd name="connsiteY8" fmla="*/ 1030 h 11839"/>
              <a:gd name="connsiteX9" fmla="*/ 7032 w 10000"/>
              <a:gd name="connsiteY9" fmla="*/ 423 h 11839"/>
              <a:gd name="connsiteX10" fmla="*/ 7656 w 10000"/>
              <a:gd name="connsiteY10" fmla="*/ 943 h 11839"/>
              <a:gd name="connsiteX11" fmla="*/ 7589 w 10000"/>
              <a:gd name="connsiteY11" fmla="*/ 1127 h 11839"/>
              <a:gd name="connsiteX12" fmla="*/ 7546 w 10000"/>
              <a:gd name="connsiteY12" fmla="*/ 1488 h 11839"/>
              <a:gd name="connsiteX13" fmla="*/ 7141 w 10000"/>
              <a:gd name="connsiteY13" fmla="*/ 2428 h 11839"/>
              <a:gd name="connsiteX14" fmla="*/ 7141 w 10000"/>
              <a:gd name="connsiteY14" fmla="*/ 2735 h 11839"/>
              <a:gd name="connsiteX15" fmla="*/ 7217 w 10000"/>
              <a:gd name="connsiteY15" fmla="*/ 3537 h 11839"/>
              <a:gd name="connsiteX16" fmla="*/ 7512 w 10000"/>
              <a:gd name="connsiteY16" fmla="*/ 3414 h 11839"/>
              <a:gd name="connsiteX17" fmla="*/ 7985 w 10000"/>
              <a:gd name="connsiteY17" fmla="*/ 3132 h 11839"/>
              <a:gd name="connsiteX18" fmla="*/ 8170 w 10000"/>
              <a:gd name="connsiteY18" fmla="*/ 2973 h 11839"/>
              <a:gd name="connsiteX19" fmla="*/ 8718 w 10000"/>
              <a:gd name="connsiteY19" fmla="*/ 2728 h 11839"/>
              <a:gd name="connsiteX20" fmla="*/ 9561 w 10000"/>
              <a:gd name="connsiteY20" fmla="*/ 2598 h 11839"/>
              <a:gd name="connsiteX21" fmla="*/ 9999 w 10000"/>
              <a:gd name="connsiteY21" fmla="*/ 2728 h 11839"/>
              <a:gd name="connsiteX22" fmla="*/ 9771 w 10000"/>
              <a:gd name="connsiteY22" fmla="*/ 2930 h 11839"/>
              <a:gd name="connsiteX23" fmla="*/ 9501 w 10000"/>
              <a:gd name="connsiteY23" fmla="*/ 3107 h 11839"/>
              <a:gd name="connsiteX24" fmla="*/ 8946 w 10000"/>
              <a:gd name="connsiteY24" fmla="*/ 3457 h 11839"/>
              <a:gd name="connsiteX25" fmla="*/ 8389 w 10000"/>
              <a:gd name="connsiteY25" fmla="*/ 3801 h 11839"/>
              <a:gd name="connsiteX26" fmla="*/ 7918 w 10000"/>
              <a:gd name="connsiteY26" fmla="*/ 4162 h 11839"/>
              <a:gd name="connsiteX27" fmla="*/ 7428 w 10000"/>
              <a:gd name="connsiteY27" fmla="*/ 4364 h 11839"/>
              <a:gd name="connsiteX28" fmla="*/ 6745 w 10000"/>
              <a:gd name="connsiteY28" fmla="*/ 4599 h 11839"/>
              <a:gd name="connsiteX29" fmla="*/ 6206 w 10000"/>
              <a:gd name="connsiteY29" fmla="*/ 4744 h 11839"/>
              <a:gd name="connsiteX30" fmla="*/ 6038 w 10000"/>
              <a:gd name="connsiteY30" fmla="*/ 4975 h 11839"/>
              <a:gd name="connsiteX31" fmla="*/ 6097 w 10000"/>
              <a:gd name="connsiteY31" fmla="*/ 11839 h 11839"/>
              <a:gd name="connsiteX32" fmla="*/ 1502 w 10000"/>
              <a:gd name="connsiteY32" fmla="*/ 9698 h 11839"/>
              <a:gd name="connsiteX33" fmla="*/ 1823 w 10000"/>
              <a:gd name="connsiteY33" fmla="*/ 4740 h 11839"/>
              <a:gd name="connsiteX34" fmla="*/ 1300 w 10000"/>
              <a:gd name="connsiteY34" fmla="*/ 3985 h 11839"/>
              <a:gd name="connsiteX35" fmla="*/ 1300 w 10000"/>
              <a:gd name="connsiteY35" fmla="*/ 3281 h 11839"/>
              <a:gd name="connsiteX36" fmla="*/ 1216 w 10000"/>
              <a:gd name="connsiteY36" fmla="*/ 2439 h 11839"/>
              <a:gd name="connsiteX37" fmla="*/ 769 w 10000"/>
              <a:gd name="connsiteY37" fmla="*/ 2023 h 11839"/>
              <a:gd name="connsiteX38" fmla="*/ 516 w 10000"/>
              <a:gd name="connsiteY38" fmla="*/ 1724 h 11839"/>
              <a:gd name="connsiteX39" fmla="*/ 213 w 10000"/>
              <a:gd name="connsiteY39" fmla="*/ 1441 h 11839"/>
              <a:gd name="connsiteX40" fmla="*/ 2 w 10000"/>
              <a:gd name="connsiteY40" fmla="*/ 1109 h 11839"/>
              <a:gd name="connsiteX41" fmla="*/ 500 w 10000"/>
              <a:gd name="connsiteY41" fmla="*/ 968 h 11839"/>
              <a:gd name="connsiteX42" fmla="*/ 1013 w 10000"/>
              <a:gd name="connsiteY42" fmla="*/ 1257 h 11839"/>
              <a:gd name="connsiteX43" fmla="*/ 1384 w 10000"/>
              <a:gd name="connsiteY43" fmla="*/ 1600 h 11839"/>
              <a:gd name="connsiteX44" fmla="*/ 1815 w 10000"/>
              <a:gd name="connsiteY44" fmla="*/ 1926 h 11839"/>
              <a:gd name="connsiteX45" fmla="*/ 2286 w 10000"/>
              <a:gd name="connsiteY45" fmla="*/ 2243 h 11839"/>
              <a:gd name="connsiteX46" fmla="*/ 2843 w 10000"/>
              <a:gd name="connsiteY46" fmla="*/ 2226 h 11839"/>
              <a:gd name="connsiteX47" fmla="*/ 2801 w 10000"/>
              <a:gd name="connsiteY47" fmla="*/ 1777 h 11839"/>
              <a:gd name="connsiteX48" fmla="*/ 2759 w 10000"/>
              <a:gd name="connsiteY48" fmla="*/ 802 h 11839"/>
              <a:gd name="connsiteX49" fmla="*/ 2784 w 10000"/>
              <a:gd name="connsiteY49" fmla="*/ 336 h 11839"/>
              <a:gd name="connsiteX50" fmla="*/ 3601 w 10000"/>
              <a:gd name="connsiteY50" fmla="*/ 307 h 11839"/>
              <a:gd name="connsiteX51" fmla="*/ 3702 w 10000"/>
              <a:gd name="connsiteY51" fmla="*/ 650 h 11839"/>
              <a:gd name="connsiteX52" fmla="*/ 3745 w 10000"/>
              <a:gd name="connsiteY52" fmla="*/ 994 h 11839"/>
              <a:gd name="connsiteX53" fmla="*/ 3930 w 10000"/>
              <a:gd name="connsiteY53" fmla="*/ 1673 h 11839"/>
              <a:gd name="connsiteX54" fmla="*/ 3930 w 10000"/>
              <a:gd name="connsiteY54" fmla="*/ 1900 h 11839"/>
              <a:gd name="connsiteX55" fmla="*/ 4242 w 10000"/>
              <a:gd name="connsiteY55" fmla="*/ 2102 h 11839"/>
              <a:gd name="connsiteX56" fmla="*/ 4301 w 10000"/>
              <a:gd name="connsiteY56" fmla="*/ 2023 h 11839"/>
              <a:gd name="connsiteX57" fmla="*/ 4402 w 10000"/>
              <a:gd name="connsiteY57" fmla="*/ 1257 h 11839"/>
              <a:gd name="connsiteX58" fmla="*/ 4545 w 10000"/>
              <a:gd name="connsiteY58" fmla="*/ 932 h 11839"/>
              <a:gd name="connsiteX59" fmla="*/ 4612 w 10000"/>
              <a:gd name="connsiteY59" fmla="*/ 564 h 11839"/>
              <a:gd name="connsiteX60" fmla="*/ 4958 w 10000"/>
              <a:gd name="connsiteY60" fmla="*/ 0 h 11839"/>
              <a:gd name="connsiteX0" fmla="*/ 4958 w 10000"/>
              <a:gd name="connsiteY0" fmla="*/ 0 h 11839"/>
              <a:gd name="connsiteX1" fmla="*/ 5043 w 10000"/>
              <a:gd name="connsiteY1" fmla="*/ 0 h 11839"/>
              <a:gd name="connsiteX2" fmla="*/ 5599 w 10000"/>
              <a:gd name="connsiteY2" fmla="*/ 289 h 11839"/>
              <a:gd name="connsiteX3" fmla="*/ 5658 w 10000"/>
              <a:gd name="connsiteY3" fmla="*/ 968 h 11839"/>
              <a:gd name="connsiteX4" fmla="*/ 5641 w 10000"/>
              <a:gd name="connsiteY4" fmla="*/ 1380 h 11839"/>
              <a:gd name="connsiteX5" fmla="*/ 5473 w 10000"/>
              <a:gd name="connsiteY5" fmla="*/ 2175 h 11839"/>
              <a:gd name="connsiteX6" fmla="*/ 5944 w 10000"/>
              <a:gd name="connsiteY6" fmla="*/ 2175 h 11839"/>
              <a:gd name="connsiteX7" fmla="*/ 6256 w 10000"/>
              <a:gd name="connsiteY7" fmla="*/ 1593 h 11839"/>
              <a:gd name="connsiteX8" fmla="*/ 6602 w 10000"/>
              <a:gd name="connsiteY8" fmla="*/ 1030 h 11839"/>
              <a:gd name="connsiteX9" fmla="*/ 7032 w 10000"/>
              <a:gd name="connsiteY9" fmla="*/ 423 h 11839"/>
              <a:gd name="connsiteX10" fmla="*/ 7656 w 10000"/>
              <a:gd name="connsiteY10" fmla="*/ 943 h 11839"/>
              <a:gd name="connsiteX11" fmla="*/ 7589 w 10000"/>
              <a:gd name="connsiteY11" fmla="*/ 1127 h 11839"/>
              <a:gd name="connsiteX12" fmla="*/ 7546 w 10000"/>
              <a:gd name="connsiteY12" fmla="*/ 1488 h 11839"/>
              <a:gd name="connsiteX13" fmla="*/ 7141 w 10000"/>
              <a:gd name="connsiteY13" fmla="*/ 2428 h 11839"/>
              <a:gd name="connsiteX14" fmla="*/ 7141 w 10000"/>
              <a:gd name="connsiteY14" fmla="*/ 2735 h 11839"/>
              <a:gd name="connsiteX15" fmla="*/ 7217 w 10000"/>
              <a:gd name="connsiteY15" fmla="*/ 3537 h 11839"/>
              <a:gd name="connsiteX16" fmla="*/ 7512 w 10000"/>
              <a:gd name="connsiteY16" fmla="*/ 3414 h 11839"/>
              <a:gd name="connsiteX17" fmla="*/ 7985 w 10000"/>
              <a:gd name="connsiteY17" fmla="*/ 3132 h 11839"/>
              <a:gd name="connsiteX18" fmla="*/ 8170 w 10000"/>
              <a:gd name="connsiteY18" fmla="*/ 2973 h 11839"/>
              <a:gd name="connsiteX19" fmla="*/ 8718 w 10000"/>
              <a:gd name="connsiteY19" fmla="*/ 2728 h 11839"/>
              <a:gd name="connsiteX20" fmla="*/ 9561 w 10000"/>
              <a:gd name="connsiteY20" fmla="*/ 2598 h 11839"/>
              <a:gd name="connsiteX21" fmla="*/ 9999 w 10000"/>
              <a:gd name="connsiteY21" fmla="*/ 2728 h 11839"/>
              <a:gd name="connsiteX22" fmla="*/ 9771 w 10000"/>
              <a:gd name="connsiteY22" fmla="*/ 2930 h 11839"/>
              <a:gd name="connsiteX23" fmla="*/ 9501 w 10000"/>
              <a:gd name="connsiteY23" fmla="*/ 3107 h 11839"/>
              <a:gd name="connsiteX24" fmla="*/ 8946 w 10000"/>
              <a:gd name="connsiteY24" fmla="*/ 3457 h 11839"/>
              <a:gd name="connsiteX25" fmla="*/ 8389 w 10000"/>
              <a:gd name="connsiteY25" fmla="*/ 3801 h 11839"/>
              <a:gd name="connsiteX26" fmla="*/ 7918 w 10000"/>
              <a:gd name="connsiteY26" fmla="*/ 4162 h 11839"/>
              <a:gd name="connsiteX27" fmla="*/ 7428 w 10000"/>
              <a:gd name="connsiteY27" fmla="*/ 4364 h 11839"/>
              <a:gd name="connsiteX28" fmla="*/ 6745 w 10000"/>
              <a:gd name="connsiteY28" fmla="*/ 4599 h 11839"/>
              <a:gd name="connsiteX29" fmla="*/ 6206 w 10000"/>
              <a:gd name="connsiteY29" fmla="*/ 4744 h 11839"/>
              <a:gd name="connsiteX30" fmla="*/ 6038 w 10000"/>
              <a:gd name="connsiteY30" fmla="*/ 4975 h 11839"/>
              <a:gd name="connsiteX31" fmla="*/ 6097 w 10000"/>
              <a:gd name="connsiteY31" fmla="*/ 11839 h 11839"/>
              <a:gd name="connsiteX32" fmla="*/ 1408 w 10000"/>
              <a:gd name="connsiteY32" fmla="*/ 11835 h 11839"/>
              <a:gd name="connsiteX33" fmla="*/ 1823 w 10000"/>
              <a:gd name="connsiteY33" fmla="*/ 4740 h 11839"/>
              <a:gd name="connsiteX34" fmla="*/ 1300 w 10000"/>
              <a:gd name="connsiteY34" fmla="*/ 3985 h 11839"/>
              <a:gd name="connsiteX35" fmla="*/ 1300 w 10000"/>
              <a:gd name="connsiteY35" fmla="*/ 3281 h 11839"/>
              <a:gd name="connsiteX36" fmla="*/ 1216 w 10000"/>
              <a:gd name="connsiteY36" fmla="*/ 2439 h 11839"/>
              <a:gd name="connsiteX37" fmla="*/ 769 w 10000"/>
              <a:gd name="connsiteY37" fmla="*/ 2023 h 11839"/>
              <a:gd name="connsiteX38" fmla="*/ 516 w 10000"/>
              <a:gd name="connsiteY38" fmla="*/ 1724 h 11839"/>
              <a:gd name="connsiteX39" fmla="*/ 213 w 10000"/>
              <a:gd name="connsiteY39" fmla="*/ 1441 h 11839"/>
              <a:gd name="connsiteX40" fmla="*/ 2 w 10000"/>
              <a:gd name="connsiteY40" fmla="*/ 1109 h 11839"/>
              <a:gd name="connsiteX41" fmla="*/ 500 w 10000"/>
              <a:gd name="connsiteY41" fmla="*/ 968 h 11839"/>
              <a:gd name="connsiteX42" fmla="*/ 1013 w 10000"/>
              <a:gd name="connsiteY42" fmla="*/ 1257 h 11839"/>
              <a:gd name="connsiteX43" fmla="*/ 1384 w 10000"/>
              <a:gd name="connsiteY43" fmla="*/ 1600 h 11839"/>
              <a:gd name="connsiteX44" fmla="*/ 1815 w 10000"/>
              <a:gd name="connsiteY44" fmla="*/ 1926 h 11839"/>
              <a:gd name="connsiteX45" fmla="*/ 2286 w 10000"/>
              <a:gd name="connsiteY45" fmla="*/ 2243 h 11839"/>
              <a:gd name="connsiteX46" fmla="*/ 2843 w 10000"/>
              <a:gd name="connsiteY46" fmla="*/ 2226 h 11839"/>
              <a:gd name="connsiteX47" fmla="*/ 2801 w 10000"/>
              <a:gd name="connsiteY47" fmla="*/ 1777 h 11839"/>
              <a:gd name="connsiteX48" fmla="*/ 2759 w 10000"/>
              <a:gd name="connsiteY48" fmla="*/ 802 h 11839"/>
              <a:gd name="connsiteX49" fmla="*/ 2784 w 10000"/>
              <a:gd name="connsiteY49" fmla="*/ 336 h 11839"/>
              <a:gd name="connsiteX50" fmla="*/ 3601 w 10000"/>
              <a:gd name="connsiteY50" fmla="*/ 307 h 11839"/>
              <a:gd name="connsiteX51" fmla="*/ 3702 w 10000"/>
              <a:gd name="connsiteY51" fmla="*/ 650 h 11839"/>
              <a:gd name="connsiteX52" fmla="*/ 3745 w 10000"/>
              <a:gd name="connsiteY52" fmla="*/ 994 h 11839"/>
              <a:gd name="connsiteX53" fmla="*/ 3930 w 10000"/>
              <a:gd name="connsiteY53" fmla="*/ 1673 h 11839"/>
              <a:gd name="connsiteX54" fmla="*/ 3930 w 10000"/>
              <a:gd name="connsiteY54" fmla="*/ 1900 h 11839"/>
              <a:gd name="connsiteX55" fmla="*/ 4242 w 10000"/>
              <a:gd name="connsiteY55" fmla="*/ 2102 h 11839"/>
              <a:gd name="connsiteX56" fmla="*/ 4301 w 10000"/>
              <a:gd name="connsiteY56" fmla="*/ 2023 h 11839"/>
              <a:gd name="connsiteX57" fmla="*/ 4402 w 10000"/>
              <a:gd name="connsiteY57" fmla="*/ 1257 h 11839"/>
              <a:gd name="connsiteX58" fmla="*/ 4545 w 10000"/>
              <a:gd name="connsiteY58" fmla="*/ 932 h 11839"/>
              <a:gd name="connsiteX59" fmla="*/ 4612 w 10000"/>
              <a:gd name="connsiteY59" fmla="*/ 564 h 11839"/>
              <a:gd name="connsiteX60" fmla="*/ 4958 w 10000"/>
              <a:gd name="connsiteY60" fmla="*/ 0 h 11839"/>
              <a:gd name="connsiteX0" fmla="*/ 4958 w 10000"/>
              <a:gd name="connsiteY0" fmla="*/ 0 h 12649"/>
              <a:gd name="connsiteX1" fmla="*/ 5043 w 10000"/>
              <a:gd name="connsiteY1" fmla="*/ 0 h 12649"/>
              <a:gd name="connsiteX2" fmla="*/ 5599 w 10000"/>
              <a:gd name="connsiteY2" fmla="*/ 289 h 12649"/>
              <a:gd name="connsiteX3" fmla="*/ 5658 w 10000"/>
              <a:gd name="connsiteY3" fmla="*/ 968 h 12649"/>
              <a:gd name="connsiteX4" fmla="*/ 5641 w 10000"/>
              <a:gd name="connsiteY4" fmla="*/ 1380 h 12649"/>
              <a:gd name="connsiteX5" fmla="*/ 5473 w 10000"/>
              <a:gd name="connsiteY5" fmla="*/ 2175 h 12649"/>
              <a:gd name="connsiteX6" fmla="*/ 5944 w 10000"/>
              <a:gd name="connsiteY6" fmla="*/ 2175 h 12649"/>
              <a:gd name="connsiteX7" fmla="*/ 6256 w 10000"/>
              <a:gd name="connsiteY7" fmla="*/ 1593 h 12649"/>
              <a:gd name="connsiteX8" fmla="*/ 6602 w 10000"/>
              <a:gd name="connsiteY8" fmla="*/ 1030 h 12649"/>
              <a:gd name="connsiteX9" fmla="*/ 7032 w 10000"/>
              <a:gd name="connsiteY9" fmla="*/ 423 h 12649"/>
              <a:gd name="connsiteX10" fmla="*/ 7656 w 10000"/>
              <a:gd name="connsiteY10" fmla="*/ 943 h 12649"/>
              <a:gd name="connsiteX11" fmla="*/ 7589 w 10000"/>
              <a:gd name="connsiteY11" fmla="*/ 1127 h 12649"/>
              <a:gd name="connsiteX12" fmla="*/ 7546 w 10000"/>
              <a:gd name="connsiteY12" fmla="*/ 1488 h 12649"/>
              <a:gd name="connsiteX13" fmla="*/ 7141 w 10000"/>
              <a:gd name="connsiteY13" fmla="*/ 2428 h 12649"/>
              <a:gd name="connsiteX14" fmla="*/ 7141 w 10000"/>
              <a:gd name="connsiteY14" fmla="*/ 2735 h 12649"/>
              <a:gd name="connsiteX15" fmla="*/ 7217 w 10000"/>
              <a:gd name="connsiteY15" fmla="*/ 3537 h 12649"/>
              <a:gd name="connsiteX16" fmla="*/ 7512 w 10000"/>
              <a:gd name="connsiteY16" fmla="*/ 3414 h 12649"/>
              <a:gd name="connsiteX17" fmla="*/ 7985 w 10000"/>
              <a:gd name="connsiteY17" fmla="*/ 3132 h 12649"/>
              <a:gd name="connsiteX18" fmla="*/ 8170 w 10000"/>
              <a:gd name="connsiteY18" fmla="*/ 2973 h 12649"/>
              <a:gd name="connsiteX19" fmla="*/ 8718 w 10000"/>
              <a:gd name="connsiteY19" fmla="*/ 2728 h 12649"/>
              <a:gd name="connsiteX20" fmla="*/ 9561 w 10000"/>
              <a:gd name="connsiteY20" fmla="*/ 2598 h 12649"/>
              <a:gd name="connsiteX21" fmla="*/ 9999 w 10000"/>
              <a:gd name="connsiteY21" fmla="*/ 2728 h 12649"/>
              <a:gd name="connsiteX22" fmla="*/ 9771 w 10000"/>
              <a:gd name="connsiteY22" fmla="*/ 2930 h 12649"/>
              <a:gd name="connsiteX23" fmla="*/ 9501 w 10000"/>
              <a:gd name="connsiteY23" fmla="*/ 3107 h 12649"/>
              <a:gd name="connsiteX24" fmla="*/ 8946 w 10000"/>
              <a:gd name="connsiteY24" fmla="*/ 3457 h 12649"/>
              <a:gd name="connsiteX25" fmla="*/ 8389 w 10000"/>
              <a:gd name="connsiteY25" fmla="*/ 3801 h 12649"/>
              <a:gd name="connsiteX26" fmla="*/ 7918 w 10000"/>
              <a:gd name="connsiteY26" fmla="*/ 4162 h 12649"/>
              <a:gd name="connsiteX27" fmla="*/ 7428 w 10000"/>
              <a:gd name="connsiteY27" fmla="*/ 4364 h 12649"/>
              <a:gd name="connsiteX28" fmla="*/ 6745 w 10000"/>
              <a:gd name="connsiteY28" fmla="*/ 4599 h 12649"/>
              <a:gd name="connsiteX29" fmla="*/ 6206 w 10000"/>
              <a:gd name="connsiteY29" fmla="*/ 4744 h 12649"/>
              <a:gd name="connsiteX30" fmla="*/ 6038 w 10000"/>
              <a:gd name="connsiteY30" fmla="*/ 4975 h 12649"/>
              <a:gd name="connsiteX31" fmla="*/ 6097 w 10000"/>
              <a:gd name="connsiteY31" fmla="*/ 11839 h 12649"/>
              <a:gd name="connsiteX32" fmla="*/ 1346 w 10000"/>
              <a:gd name="connsiteY32" fmla="*/ 12649 h 12649"/>
              <a:gd name="connsiteX33" fmla="*/ 1823 w 10000"/>
              <a:gd name="connsiteY33" fmla="*/ 4740 h 12649"/>
              <a:gd name="connsiteX34" fmla="*/ 1300 w 10000"/>
              <a:gd name="connsiteY34" fmla="*/ 3985 h 12649"/>
              <a:gd name="connsiteX35" fmla="*/ 1300 w 10000"/>
              <a:gd name="connsiteY35" fmla="*/ 3281 h 12649"/>
              <a:gd name="connsiteX36" fmla="*/ 1216 w 10000"/>
              <a:gd name="connsiteY36" fmla="*/ 2439 h 12649"/>
              <a:gd name="connsiteX37" fmla="*/ 769 w 10000"/>
              <a:gd name="connsiteY37" fmla="*/ 2023 h 12649"/>
              <a:gd name="connsiteX38" fmla="*/ 516 w 10000"/>
              <a:gd name="connsiteY38" fmla="*/ 1724 h 12649"/>
              <a:gd name="connsiteX39" fmla="*/ 213 w 10000"/>
              <a:gd name="connsiteY39" fmla="*/ 1441 h 12649"/>
              <a:gd name="connsiteX40" fmla="*/ 2 w 10000"/>
              <a:gd name="connsiteY40" fmla="*/ 1109 h 12649"/>
              <a:gd name="connsiteX41" fmla="*/ 500 w 10000"/>
              <a:gd name="connsiteY41" fmla="*/ 968 h 12649"/>
              <a:gd name="connsiteX42" fmla="*/ 1013 w 10000"/>
              <a:gd name="connsiteY42" fmla="*/ 1257 h 12649"/>
              <a:gd name="connsiteX43" fmla="*/ 1384 w 10000"/>
              <a:gd name="connsiteY43" fmla="*/ 1600 h 12649"/>
              <a:gd name="connsiteX44" fmla="*/ 1815 w 10000"/>
              <a:gd name="connsiteY44" fmla="*/ 1926 h 12649"/>
              <a:gd name="connsiteX45" fmla="*/ 2286 w 10000"/>
              <a:gd name="connsiteY45" fmla="*/ 2243 h 12649"/>
              <a:gd name="connsiteX46" fmla="*/ 2843 w 10000"/>
              <a:gd name="connsiteY46" fmla="*/ 2226 h 12649"/>
              <a:gd name="connsiteX47" fmla="*/ 2801 w 10000"/>
              <a:gd name="connsiteY47" fmla="*/ 1777 h 12649"/>
              <a:gd name="connsiteX48" fmla="*/ 2759 w 10000"/>
              <a:gd name="connsiteY48" fmla="*/ 802 h 12649"/>
              <a:gd name="connsiteX49" fmla="*/ 2784 w 10000"/>
              <a:gd name="connsiteY49" fmla="*/ 336 h 12649"/>
              <a:gd name="connsiteX50" fmla="*/ 3601 w 10000"/>
              <a:gd name="connsiteY50" fmla="*/ 307 h 12649"/>
              <a:gd name="connsiteX51" fmla="*/ 3702 w 10000"/>
              <a:gd name="connsiteY51" fmla="*/ 650 h 12649"/>
              <a:gd name="connsiteX52" fmla="*/ 3745 w 10000"/>
              <a:gd name="connsiteY52" fmla="*/ 994 h 12649"/>
              <a:gd name="connsiteX53" fmla="*/ 3930 w 10000"/>
              <a:gd name="connsiteY53" fmla="*/ 1673 h 12649"/>
              <a:gd name="connsiteX54" fmla="*/ 3930 w 10000"/>
              <a:gd name="connsiteY54" fmla="*/ 1900 h 12649"/>
              <a:gd name="connsiteX55" fmla="*/ 4242 w 10000"/>
              <a:gd name="connsiteY55" fmla="*/ 2102 h 12649"/>
              <a:gd name="connsiteX56" fmla="*/ 4301 w 10000"/>
              <a:gd name="connsiteY56" fmla="*/ 2023 h 12649"/>
              <a:gd name="connsiteX57" fmla="*/ 4402 w 10000"/>
              <a:gd name="connsiteY57" fmla="*/ 1257 h 12649"/>
              <a:gd name="connsiteX58" fmla="*/ 4545 w 10000"/>
              <a:gd name="connsiteY58" fmla="*/ 932 h 12649"/>
              <a:gd name="connsiteX59" fmla="*/ 4612 w 10000"/>
              <a:gd name="connsiteY59" fmla="*/ 564 h 12649"/>
              <a:gd name="connsiteX60" fmla="*/ 4958 w 10000"/>
              <a:gd name="connsiteY60" fmla="*/ 0 h 12649"/>
              <a:gd name="connsiteX0" fmla="*/ 4958 w 10000"/>
              <a:gd name="connsiteY0" fmla="*/ 0 h 12649"/>
              <a:gd name="connsiteX1" fmla="*/ 5043 w 10000"/>
              <a:gd name="connsiteY1" fmla="*/ 0 h 12649"/>
              <a:gd name="connsiteX2" fmla="*/ 5599 w 10000"/>
              <a:gd name="connsiteY2" fmla="*/ 289 h 12649"/>
              <a:gd name="connsiteX3" fmla="*/ 5658 w 10000"/>
              <a:gd name="connsiteY3" fmla="*/ 968 h 12649"/>
              <a:gd name="connsiteX4" fmla="*/ 5641 w 10000"/>
              <a:gd name="connsiteY4" fmla="*/ 1380 h 12649"/>
              <a:gd name="connsiteX5" fmla="*/ 5473 w 10000"/>
              <a:gd name="connsiteY5" fmla="*/ 2175 h 12649"/>
              <a:gd name="connsiteX6" fmla="*/ 5944 w 10000"/>
              <a:gd name="connsiteY6" fmla="*/ 2175 h 12649"/>
              <a:gd name="connsiteX7" fmla="*/ 6256 w 10000"/>
              <a:gd name="connsiteY7" fmla="*/ 1593 h 12649"/>
              <a:gd name="connsiteX8" fmla="*/ 6602 w 10000"/>
              <a:gd name="connsiteY8" fmla="*/ 1030 h 12649"/>
              <a:gd name="connsiteX9" fmla="*/ 7032 w 10000"/>
              <a:gd name="connsiteY9" fmla="*/ 423 h 12649"/>
              <a:gd name="connsiteX10" fmla="*/ 7656 w 10000"/>
              <a:gd name="connsiteY10" fmla="*/ 943 h 12649"/>
              <a:gd name="connsiteX11" fmla="*/ 7589 w 10000"/>
              <a:gd name="connsiteY11" fmla="*/ 1127 h 12649"/>
              <a:gd name="connsiteX12" fmla="*/ 7546 w 10000"/>
              <a:gd name="connsiteY12" fmla="*/ 1488 h 12649"/>
              <a:gd name="connsiteX13" fmla="*/ 7141 w 10000"/>
              <a:gd name="connsiteY13" fmla="*/ 2428 h 12649"/>
              <a:gd name="connsiteX14" fmla="*/ 7141 w 10000"/>
              <a:gd name="connsiteY14" fmla="*/ 2735 h 12649"/>
              <a:gd name="connsiteX15" fmla="*/ 7217 w 10000"/>
              <a:gd name="connsiteY15" fmla="*/ 3537 h 12649"/>
              <a:gd name="connsiteX16" fmla="*/ 7512 w 10000"/>
              <a:gd name="connsiteY16" fmla="*/ 3414 h 12649"/>
              <a:gd name="connsiteX17" fmla="*/ 7985 w 10000"/>
              <a:gd name="connsiteY17" fmla="*/ 3132 h 12649"/>
              <a:gd name="connsiteX18" fmla="*/ 8170 w 10000"/>
              <a:gd name="connsiteY18" fmla="*/ 2973 h 12649"/>
              <a:gd name="connsiteX19" fmla="*/ 8718 w 10000"/>
              <a:gd name="connsiteY19" fmla="*/ 2728 h 12649"/>
              <a:gd name="connsiteX20" fmla="*/ 9561 w 10000"/>
              <a:gd name="connsiteY20" fmla="*/ 2598 h 12649"/>
              <a:gd name="connsiteX21" fmla="*/ 9999 w 10000"/>
              <a:gd name="connsiteY21" fmla="*/ 2728 h 12649"/>
              <a:gd name="connsiteX22" fmla="*/ 9771 w 10000"/>
              <a:gd name="connsiteY22" fmla="*/ 2930 h 12649"/>
              <a:gd name="connsiteX23" fmla="*/ 9501 w 10000"/>
              <a:gd name="connsiteY23" fmla="*/ 3107 h 12649"/>
              <a:gd name="connsiteX24" fmla="*/ 8946 w 10000"/>
              <a:gd name="connsiteY24" fmla="*/ 3457 h 12649"/>
              <a:gd name="connsiteX25" fmla="*/ 8389 w 10000"/>
              <a:gd name="connsiteY25" fmla="*/ 3801 h 12649"/>
              <a:gd name="connsiteX26" fmla="*/ 7918 w 10000"/>
              <a:gd name="connsiteY26" fmla="*/ 4162 h 12649"/>
              <a:gd name="connsiteX27" fmla="*/ 7428 w 10000"/>
              <a:gd name="connsiteY27" fmla="*/ 4364 h 12649"/>
              <a:gd name="connsiteX28" fmla="*/ 6745 w 10000"/>
              <a:gd name="connsiteY28" fmla="*/ 4599 h 12649"/>
              <a:gd name="connsiteX29" fmla="*/ 6206 w 10000"/>
              <a:gd name="connsiteY29" fmla="*/ 4744 h 12649"/>
              <a:gd name="connsiteX30" fmla="*/ 6038 w 10000"/>
              <a:gd name="connsiteY30" fmla="*/ 4975 h 12649"/>
              <a:gd name="connsiteX31" fmla="*/ 6159 w 10000"/>
              <a:gd name="connsiteY31" fmla="*/ 12604 h 12649"/>
              <a:gd name="connsiteX32" fmla="*/ 1346 w 10000"/>
              <a:gd name="connsiteY32" fmla="*/ 12649 h 12649"/>
              <a:gd name="connsiteX33" fmla="*/ 1823 w 10000"/>
              <a:gd name="connsiteY33" fmla="*/ 4740 h 12649"/>
              <a:gd name="connsiteX34" fmla="*/ 1300 w 10000"/>
              <a:gd name="connsiteY34" fmla="*/ 3985 h 12649"/>
              <a:gd name="connsiteX35" fmla="*/ 1300 w 10000"/>
              <a:gd name="connsiteY35" fmla="*/ 3281 h 12649"/>
              <a:gd name="connsiteX36" fmla="*/ 1216 w 10000"/>
              <a:gd name="connsiteY36" fmla="*/ 2439 h 12649"/>
              <a:gd name="connsiteX37" fmla="*/ 769 w 10000"/>
              <a:gd name="connsiteY37" fmla="*/ 2023 h 12649"/>
              <a:gd name="connsiteX38" fmla="*/ 516 w 10000"/>
              <a:gd name="connsiteY38" fmla="*/ 1724 h 12649"/>
              <a:gd name="connsiteX39" fmla="*/ 213 w 10000"/>
              <a:gd name="connsiteY39" fmla="*/ 1441 h 12649"/>
              <a:gd name="connsiteX40" fmla="*/ 2 w 10000"/>
              <a:gd name="connsiteY40" fmla="*/ 1109 h 12649"/>
              <a:gd name="connsiteX41" fmla="*/ 500 w 10000"/>
              <a:gd name="connsiteY41" fmla="*/ 968 h 12649"/>
              <a:gd name="connsiteX42" fmla="*/ 1013 w 10000"/>
              <a:gd name="connsiteY42" fmla="*/ 1257 h 12649"/>
              <a:gd name="connsiteX43" fmla="*/ 1384 w 10000"/>
              <a:gd name="connsiteY43" fmla="*/ 1600 h 12649"/>
              <a:gd name="connsiteX44" fmla="*/ 1815 w 10000"/>
              <a:gd name="connsiteY44" fmla="*/ 1926 h 12649"/>
              <a:gd name="connsiteX45" fmla="*/ 2286 w 10000"/>
              <a:gd name="connsiteY45" fmla="*/ 2243 h 12649"/>
              <a:gd name="connsiteX46" fmla="*/ 2843 w 10000"/>
              <a:gd name="connsiteY46" fmla="*/ 2226 h 12649"/>
              <a:gd name="connsiteX47" fmla="*/ 2801 w 10000"/>
              <a:gd name="connsiteY47" fmla="*/ 1777 h 12649"/>
              <a:gd name="connsiteX48" fmla="*/ 2759 w 10000"/>
              <a:gd name="connsiteY48" fmla="*/ 802 h 12649"/>
              <a:gd name="connsiteX49" fmla="*/ 2784 w 10000"/>
              <a:gd name="connsiteY49" fmla="*/ 336 h 12649"/>
              <a:gd name="connsiteX50" fmla="*/ 3601 w 10000"/>
              <a:gd name="connsiteY50" fmla="*/ 307 h 12649"/>
              <a:gd name="connsiteX51" fmla="*/ 3702 w 10000"/>
              <a:gd name="connsiteY51" fmla="*/ 650 h 12649"/>
              <a:gd name="connsiteX52" fmla="*/ 3745 w 10000"/>
              <a:gd name="connsiteY52" fmla="*/ 994 h 12649"/>
              <a:gd name="connsiteX53" fmla="*/ 3930 w 10000"/>
              <a:gd name="connsiteY53" fmla="*/ 1673 h 12649"/>
              <a:gd name="connsiteX54" fmla="*/ 3930 w 10000"/>
              <a:gd name="connsiteY54" fmla="*/ 1900 h 12649"/>
              <a:gd name="connsiteX55" fmla="*/ 4242 w 10000"/>
              <a:gd name="connsiteY55" fmla="*/ 2102 h 12649"/>
              <a:gd name="connsiteX56" fmla="*/ 4301 w 10000"/>
              <a:gd name="connsiteY56" fmla="*/ 2023 h 12649"/>
              <a:gd name="connsiteX57" fmla="*/ 4402 w 10000"/>
              <a:gd name="connsiteY57" fmla="*/ 1257 h 12649"/>
              <a:gd name="connsiteX58" fmla="*/ 4545 w 10000"/>
              <a:gd name="connsiteY58" fmla="*/ 932 h 12649"/>
              <a:gd name="connsiteX59" fmla="*/ 4612 w 10000"/>
              <a:gd name="connsiteY59" fmla="*/ 564 h 12649"/>
              <a:gd name="connsiteX60" fmla="*/ 4958 w 10000"/>
              <a:gd name="connsiteY60" fmla="*/ 0 h 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000" h="12649">
                <a:moveTo>
                  <a:pt x="4958" y="0"/>
                </a:moveTo>
                <a:lnTo>
                  <a:pt x="5043" y="0"/>
                </a:lnTo>
                <a:cubicBezTo>
                  <a:pt x="5414" y="7"/>
                  <a:pt x="5557" y="105"/>
                  <a:pt x="5599" y="289"/>
                </a:cubicBezTo>
                <a:cubicBezTo>
                  <a:pt x="5641" y="520"/>
                  <a:pt x="5641" y="712"/>
                  <a:pt x="5658" y="968"/>
                </a:cubicBezTo>
                <a:cubicBezTo>
                  <a:pt x="5658" y="1109"/>
                  <a:pt x="5658" y="1250"/>
                  <a:pt x="5641" y="1380"/>
                </a:cubicBezTo>
                <a:cubicBezTo>
                  <a:pt x="5573" y="1662"/>
                  <a:pt x="5456" y="1926"/>
                  <a:pt x="5473" y="2175"/>
                </a:cubicBezTo>
                <a:cubicBezTo>
                  <a:pt x="5615" y="2208"/>
                  <a:pt x="5759" y="2182"/>
                  <a:pt x="5944" y="2175"/>
                </a:cubicBezTo>
                <a:cubicBezTo>
                  <a:pt x="6113" y="1998"/>
                  <a:pt x="6172" y="1796"/>
                  <a:pt x="6256" y="1593"/>
                </a:cubicBezTo>
                <a:cubicBezTo>
                  <a:pt x="6358" y="1398"/>
                  <a:pt x="6560" y="1214"/>
                  <a:pt x="6602" y="1030"/>
                </a:cubicBezTo>
                <a:cubicBezTo>
                  <a:pt x="6645" y="791"/>
                  <a:pt x="6543" y="441"/>
                  <a:pt x="7032" y="423"/>
                </a:cubicBezTo>
                <a:cubicBezTo>
                  <a:pt x="7589" y="398"/>
                  <a:pt x="7673" y="679"/>
                  <a:pt x="7656" y="943"/>
                </a:cubicBezTo>
                <a:cubicBezTo>
                  <a:pt x="7631" y="1004"/>
                  <a:pt x="7589" y="1066"/>
                  <a:pt x="7589" y="1127"/>
                </a:cubicBezTo>
                <a:cubicBezTo>
                  <a:pt x="7571" y="1250"/>
                  <a:pt x="7571" y="1366"/>
                  <a:pt x="7546" y="1488"/>
                </a:cubicBezTo>
                <a:cubicBezTo>
                  <a:pt x="7487" y="1796"/>
                  <a:pt x="7175" y="2102"/>
                  <a:pt x="7141" y="2428"/>
                </a:cubicBezTo>
                <a:cubicBezTo>
                  <a:pt x="7116" y="2526"/>
                  <a:pt x="7141" y="2630"/>
                  <a:pt x="7141" y="2735"/>
                </a:cubicBezTo>
                <a:cubicBezTo>
                  <a:pt x="7116" y="3002"/>
                  <a:pt x="7099" y="3281"/>
                  <a:pt x="7217" y="3537"/>
                </a:cubicBezTo>
                <a:cubicBezTo>
                  <a:pt x="7386" y="3530"/>
                  <a:pt x="7428" y="3457"/>
                  <a:pt x="7512" y="3414"/>
                </a:cubicBezTo>
                <a:cubicBezTo>
                  <a:pt x="7673" y="3328"/>
                  <a:pt x="7841" y="3237"/>
                  <a:pt x="7985" y="3132"/>
                </a:cubicBezTo>
                <a:cubicBezTo>
                  <a:pt x="8044" y="3078"/>
                  <a:pt x="8086" y="3028"/>
                  <a:pt x="8170" y="2973"/>
                </a:cubicBezTo>
                <a:cubicBezTo>
                  <a:pt x="8314" y="2876"/>
                  <a:pt x="8498" y="2807"/>
                  <a:pt x="8718" y="2728"/>
                </a:cubicBezTo>
                <a:cubicBezTo>
                  <a:pt x="8946" y="2659"/>
                  <a:pt x="9232" y="2580"/>
                  <a:pt x="9561" y="2598"/>
                </a:cubicBezTo>
                <a:cubicBezTo>
                  <a:pt x="9746" y="2605"/>
                  <a:pt x="9974" y="2659"/>
                  <a:pt x="9999" y="2728"/>
                </a:cubicBezTo>
                <a:cubicBezTo>
                  <a:pt x="10016" y="2807"/>
                  <a:pt x="9890" y="2851"/>
                  <a:pt x="9771" y="2930"/>
                </a:cubicBezTo>
                <a:cubicBezTo>
                  <a:pt x="9687" y="2991"/>
                  <a:pt x="9586" y="3053"/>
                  <a:pt x="9501" y="3107"/>
                </a:cubicBezTo>
                <a:cubicBezTo>
                  <a:pt x="9275" y="3230"/>
                  <a:pt x="9131" y="3353"/>
                  <a:pt x="8946" y="3457"/>
                </a:cubicBezTo>
                <a:cubicBezTo>
                  <a:pt x="8743" y="3562"/>
                  <a:pt x="8532" y="3678"/>
                  <a:pt x="8389" y="3801"/>
                </a:cubicBezTo>
                <a:cubicBezTo>
                  <a:pt x="8229" y="3934"/>
                  <a:pt x="8128" y="4057"/>
                  <a:pt x="7918" y="4162"/>
                </a:cubicBezTo>
                <a:cubicBezTo>
                  <a:pt x="7799" y="4231"/>
                  <a:pt x="7631" y="4303"/>
                  <a:pt x="7428" y="4364"/>
                </a:cubicBezTo>
                <a:cubicBezTo>
                  <a:pt x="7057" y="4480"/>
                  <a:pt x="7116" y="4483"/>
                  <a:pt x="6745" y="4599"/>
                </a:cubicBezTo>
                <a:cubicBezTo>
                  <a:pt x="6560" y="4650"/>
                  <a:pt x="6442" y="4664"/>
                  <a:pt x="6206" y="4744"/>
                </a:cubicBezTo>
                <a:cubicBezTo>
                  <a:pt x="6071" y="4838"/>
                  <a:pt x="6063" y="4870"/>
                  <a:pt x="6038" y="4975"/>
                </a:cubicBezTo>
                <a:cubicBezTo>
                  <a:pt x="6012" y="5116"/>
                  <a:pt x="6159" y="12488"/>
                  <a:pt x="6159" y="12604"/>
                </a:cubicBezTo>
                <a:lnTo>
                  <a:pt x="1346" y="12649"/>
                </a:lnTo>
                <a:cubicBezTo>
                  <a:pt x="1372" y="12440"/>
                  <a:pt x="1907" y="4939"/>
                  <a:pt x="1823" y="4740"/>
                </a:cubicBezTo>
                <a:cubicBezTo>
                  <a:pt x="1704" y="4451"/>
                  <a:pt x="1359" y="4249"/>
                  <a:pt x="1300" y="3985"/>
                </a:cubicBezTo>
                <a:cubicBezTo>
                  <a:pt x="1258" y="3765"/>
                  <a:pt x="1300" y="3530"/>
                  <a:pt x="1300" y="3281"/>
                </a:cubicBezTo>
                <a:cubicBezTo>
                  <a:pt x="1325" y="3010"/>
                  <a:pt x="1401" y="2659"/>
                  <a:pt x="1216" y="2439"/>
                </a:cubicBezTo>
                <a:cubicBezTo>
                  <a:pt x="1072" y="2287"/>
                  <a:pt x="887" y="2164"/>
                  <a:pt x="769" y="2023"/>
                </a:cubicBezTo>
                <a:cubicBezTo>
                  <a:pt x="659" y="1926"/>
                  <a:pt x="600" y="1821"/>
                  <a:pt x="516" y="1724"/>
                </a:cubicBezTo>
                <a:cubicBezTo>
                  <a:pt x="440" y="1618"/>
                  <a:pt x="297" y="1532"/>
                  <a:pt x="213" y="1441"/>
                </a:cubicBezTo>
                <a:cubicBezTo>
                  <a:pt x="153" y="1373"/>
                  <a:pt x="-15" y="1178"/>
                  <a:pt x="2" y="1109"/>
                </a:cubicBezTo>
                <a:cubicBezTo>
                  <a:pt x="44" y="1030"/>
                  <a:pt x="297" y="957"/>
                  <a:pt x="500" y="968"/>
                </a:cubicBezTo>
                <a:cubicBezTo>
                  <a:pt x="743" y="986"/>
                  <a:pt x="887" y="1153"/>
                  <a:pt x="1013" y="1257"/>
                </a:cubicBezTo>
                <a:cubicBezTo>
                  <a:pt x="1157" y="1380"/>
                  <a:pt x="1283" y="1503"/>
                  <a:pt x="1384" y="1600"/>
                </a:cubicBezTo>
                <a:cubicBezTo>
                  <a:pt x="1503" y="1709"/>
                  <a:pt x="1687" y="1832"/>
                  <a:pt x="1815" y="1926"/>
                </a:cubicBezTo>
                <a:cubicBezTo>
                  <a:pt x="1957" y="2023"/>
                  <a:pt x="2083" y="2208"/>
                  <a:pt x="2286" y="2243"/>
                </a:cubicBezTo>
                <a:cubicBezTo>
                  <a:pt x="2455" y="2280"/>
                  <a:pt x="2657" y="2243"/>
                  <a:pt x="2843" y="2226"/>
                </a:cubicBezTo>
                <a:cubicBezTo>
                  <a:pt x="2927" y="2067"/>
                  <a:pt x="2860" y="1926"/>
                  <a:pt x="2801" y="1777"/>
                </a:cubicBezTo>
                <a:cubicBezTo>
                  <a:pt x="2716" y="1459"/>
                  <a:pt x="2801" y="1127"/>
                  <a:pt x="2759" y="802"/>
                </a:cubicBezTo>
                <a:cubicBezTo>
                  <a:pt x="2741" y="661"/>
                  <a:pt x="2657" y="423"/>
                  <a:pt x="2784" y="336"/>
                </a:cubicBezTo>
                <a:cubicBezTo>
                  <a:pt x="2902" y="245"/>
                  <a:pt x="3441" y="220"/>
                  <a:pt x="3601" y="307"/>
                </a:cubicBezTo>
                <a:cubicBezTo>
                  <a:pt x="3685" y="361"/>
                  <a:pt x="3685" y="553"/>
                  <a:pt x="3702" y="650"/>
                </a:cubicBezTo>
                <a:cubicBezTo>
                  <a:pt x="3728" y="784"/>
                  <a:pt x="3728" y="871"/>
                  <a:pt x="3745" y="994"/>
                </a:cubicBezTo>
                <a:cubicBezTo>
                  <a:pt x="3787" y="1286"/>
                  <a:pt x="3930" y="1441"/>
                  <a:pt x="3930" y="1673"/>
                </a:cubicBezTo>
                <a:lnTo>
                  <a:pt x="3930" y="1900"/>
                </a:lnTo>
                <a:cubicBezTo>
                  <a:pt x="3955" y="2016"/>
                  <a:pt x="3888" y="2146"/>
                  <a:pt x="4242" y="2102"/>
                </a:cubicBezTo>
                <a:cubicBezTo>
                  <a:pt x="4326" y="2096"/>
                  <a:pt x="4301" y="2059"/>
                  <a:pt x="4301" y="2023"/>
                </a:cubicBezTo>
                <a:cubicBezTo>
                  <a:pt x="4428" y="1785"/>
                  <a:pt x="4326" y="1503"/>
                  <a:pt x="4402" y="1257"/>
                </a:cubicBezTo>
                <a:cubicBezTo>
                  <a:pt x="4444" y="1145"/>
                  <a:pt x="4503" y="1037"/>
                  <a:pt x="4545" y="932"/>
                </a:cubicBezTo>
                <a:cubicBezTo>
                  <a:pt x="4587" y="809"/>
                  <a:pt x="4612" y="686"/>
                  <a:pt x="4612" y="564"/>
                </a:cubicBezTo>
                <a:cubicBezTo>
                  <a:pt x="4587" y="351"/>
                  <a:pt x="4402" y="0"/>
                  <a:pt x="4958" y="0"/>
                </a:cubicBezTo>
                <a:close/>
              </a:path>
            </a:pathLst>
          </a:custGeom>
          <a:solidFill>
            <a:srgbClr val="FFF27F"/>
          </a:solidFill>
          <a:ln>
            <a:noFill/>
          </a:ln>
          <a:effectLst/>
        </p:spPr>
        <p:txBody>
          <a:bodyPr vert="horz" wrap="square" lIns="51408" tIns="25704" rIns="51408" bIns="25704" numCol="1" anchor="t" anchorCtr="0" compatLnSpc="1">
            <a:prstTxWarp prst="textNoShape">
              <a:avLst/>
            </a:prstTxWarp>
          </a:bodyPr>
          <a:lstStyle/>
          <a:p>
            <a:pPr marL="128519" indent="-128519">
              <a:spcAft>
                <a:spcPts val="337"/>
              </a:spcAft>
              <a:buFont typeface="Arial" panose="020B0604020202020204" pitchFamily="34" charset="0"/>
              <a:buChar char="•"/>
            </a:pPr>
            <a:endParaRPr lang="en-US" sz="675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Freeform 67"/>
          <p:cNvSpPr>
            <a:spLocks/>
          </p:cNvSpPr>
          <p:nvPr/>
        </p:nvSpPr>
        <p:spPr bwMode="gray">
          <a:xfrm>
            <a:off x="4204244" y="3178310"/>
            <a:ext cx="277050" cy="369754"/>
          </a:xfrm>
          <a:custGeom>
            <a:avLst/>
            <a:gdLst>
              <a:gd name="T0" fmla="*/ 936625 w 1190"/>
              <a:gd name="T1" fmla="*/ 0 h 1477"/>
              <a:gd name="T2" fmla="*/ 952500 w 1190"/>
              <a:gd name="T3" fmla="*/ 0 h 1477"/>
              <a:gd name="T4" fmla="*/ 1057275 w 1190"/>
              <a:gd name="T5" fmla="*/ 127000 h 1477"/>
              <a:gd name="T6" fmla="*/ 1068387 w 1190"/>
              <a:gd name="T7" fmla="*/ 425450 h 1477"/>
              <a:gd name="T8" fmla="*/ 1065212 w 1190"/>
              <a:gd name="T9" fmla="*/ 606425 h 1477"/>
              <a:gd name="T10" fmla="*/ 1033462 w 1190"/>
              <a:gd name="T11" fmla="*/ 955675 h 1477"/>
              <a:gd name="T12" fmla="*/ 1122362 w 1190"/>
              <a:gd name="T13" fmla="*/ 955675 h 1477"/>
              <a:gd name="T14" fmla="*/ 1181100 w 1190"/>
              <a:gd name="T15" fmla="*/ 700087 h 1477"/>
              <a:gd name="T16" fmla="*/ 1246187 w 1190"/>
              <a:gd name="T17" fmla="*/ 452437 h 1477"/>
              <a:gd name="T18" fmla="*/ 1327150 w 1190"/>
              <a:gd name="T19" fmla="*/ 185737 h 1477"/>
              <a:gd name="T20" fmla="*/ 1444625 w 1190"/>
              <a:gd name="T21" fmla="*/ 414337 h 1477"/>
              <a:gd name="T22" fmla="*/ 1431925 w 1190"/>
              <a:gd name="T23" fmla="*/ 495300 h 1477"/>
              <a:gd name="T24" fmla="*/ 1423987 w 1190"/>
              <a:gd name="T25" fmla="*/ 654050 h 1477"/>
              <a:gd name="T26" fmla="*/ 1347787 w 1190"/>
              <a:gd name="T27" fmla="*/ 1066800 h 1477"/>
              <a:gd name="T28" fmla="*/ 1347787 w 1190"/>
              <a:gd name="T29" fmla="*/ 1201737 h 1477"/>
              <a:gd name="T30" fmla="*/ 1362075 w 1190"/>
              <a:gd name="T31" fmla="*/ 1554162 h 1477"/>
              <a:gd name="T32" fmla="*/ 1417637 w 1190"/>
              <a:gd name="T33" fmla="*/ 1500187 h 1477"/>
              <a:gd name="T34" fmla="*/ 1506537 w 1190"/>
              <a:gd name="T35" fmla="*/ 1376362 h 1477"/>
              <a:gd name="T36" fmla="*/ 1541462 w 1190"/>
              <a:gd name="T37" fmla="*/ 1306512 h 1477"/>
              <a:gd name="T38" fmla="*/ 1644650 w 1190"/>
              <a:gd name="T39" fmla="*/ 1198562 h 1477"/>
              <a:gd name="T40" fmla="*/ 1803400 w 1190"/>
              <a:gd name="T41" fmla="*/ 1141412 h 1477"/>
              <a:gd name="T42" fmla="*/ 1885950 w 1190"/>
              <a:gd name="T43" fmla="*/ 1198562 h 1477"/>
              <a:gd name="T44" fmla="*/ 1843088 w 1190"/>
              <a:gd name="T45" fmla="*/ 1287462 h 1477"/>
              <a:gd name="T46" fmla="*/ 1792288 w 1190"/>
              <a:gd name="T47" fmla="*/ 1365250 h 1477"/>
              <a:gd name="T48" fmla="*/ 1687513 w 1190"/>
              <a:gd name="T49" fmla="*/ 1519237 h 1477"/>
              <a:gd name="T50" fmla="*/ 1582737 w 1190"/>
              <a:gd name="T51" fmla="*/ 1670050 h 1477"/>
              <a:gd name="T52" fmla="*/ 1493837 w 1190"/>
              <a:gd name="T53" fmla="*/ 1828800 h 1477"/>
              <a:gd name="T54" fmla="*/ 1401762 w 1190"/>
              <a:gd name="T55" fmla="*/ 1917700 h 1477"/>
              <a:gd name="T56" fmla="*/ 1273175 w 1190"/>
              <a:gd name="T57" fmla="*/ 2020887 h 1477"/>
              <a:gd name="T58" fmla="*/ 1171575 w 1190"/>
              <a:gd name="T59" fmla="*/ 2084387 h 1477"/>
              <a:gd name="T60" fmla="*/ 1139825 w 1190"/>
              <a:gd name="T61" fmla="*/ 2185987 h 1477"/>
              <a:gd name="T62" fmla="*/ 1133475 w 1190"/>
              <a:gd name="T63" fmla="*/ 2344737 h 1477"/>
              <a:gd name="T64" fmla="*/ 347662 w 1190"/>
              <a:gd name="T65" fmla="*/ 2343150 h 1477"/>
              <a:gd name="T66" fmla="*/ 346075 w 1190"/>
              <a:gd name="T67" fmla="*/ 2082800 h 1477"/>
              <a:gd name="T68" fmla="*/ 247650 w 1190"/>
              <a:gd name="T69" fmla="*/ 1751012 h 1477"/>
              <a:gd name="T70" fmla="*/ 247650 w 1190"/>
              <a:gd name="T71" fmla="*/ 1441450 h 1477"/>
              <a:gd name="T72" fmla="*/ 231775 w 1190"/>
              <a:gd name="T73" fmla="*/ 1071562 h 1477"/>
              <a:gd name="T74" fmla="*/ 147637 w 1190"/>
              <a:gd name="T75" fmla="*/ 889000 h 1477"/>
              <a:gd name="T76" fmla="*/ 100012 w 1190"/>
              <a:gd name="T77" fmla="*/ 757237 h 1477"/>
              <a:gd name="T78" fmla="*/ 42862 w 1190"/>
              <a:gd name="T79" fmla="*/ 633412 h 1477"/>
              <a:gd name="T80" fmla="*/ 3175 w 1190"/>
              <a:gd name="T81" fmla="*/ 487362 h 1477"/>
              <a:gd name="T82" fmla="*/ 96837 w 1190"/>
              <a:gd name="T83" fmla="*/ 425450 h 1477"/>
              <a:gd name="T84" fmla="*/ 193675 w 1190"/>
              <a:gd name="T85" fmla="*/ 552450 h 1477"/>
              <a:gd name="T86" fmla="*/ 263525 w 1190"/>
              <a:gd name="T87" fmla="*/ 703262 h 1477"/>
              <a:gd name="T88" fmla="*/ 344487 w 1190"/>
              <a:gd name="T89" fmla="*/ 846137 h 1477"/>
              <a:gd name="T90" fmla="*/ 433388 w 1190"/>
              <a:gd name="T91" fmla="*/ 985837 h 1477"/>
              <a:gd name="T92" fmla="*/ 538162 w 1190"/>
              <a:gd name="T93" fmla="*/ 977900 h 1477"/>
              <a:gd name="T94" fmla="*/ 530225 w 1190"/>
              <a:gd name="T95" fmla="*/ 781050 h 1477"/>
              <a:gd name="T96" fmla="*/ 522287 w 1190"/>
              <a:gd name="T97" fmla="*/ 352425 h 1477"/>
              <a:gd name="T98" fmla="*/ 527050 w 1190"/>
              <a:gd name="T99" fmla="*/ 147637 h 1477"/>
              <a:gd name="T100" fmla="*/ 681037 w 1190"/>
              <a:gd name="T101" fmla="*/ 134937 h 1477"/>
              <a:gd name="T102" fmla="*/ 700087 w 1190"/>
              <a:gd name="T103" fmla="*/ 285750 h 1477"/>
              <a:gd name="T104" fmla="*/ 708025 w 1190"/>
              <a:gd name="T105" fmla="*/ 436562 h 1477"/>
              <a:gd name="T106" fmla="*/ 742950 w 1190"/>
              <a:gd name="T107" fmla="*/ 735012 h 1477"/>
              <a:gd name="T108" fmla="*/ 742950 w 1190"/>
              <a:gd name="T109" fmla="*/ 835025 h 1477"/>
              <a:gd name="T110" fmla="*/ 801687 w 1190"/>
              <a:gd name="T111" fmla="*/ 923925 h 1477"/>
              <a:gd name="T112" fmla="*/ 812800 w 1190"/>
              <a:gd name="T113" fmla="*/ 889000 h 1477"/>
              <a:gd name="T114" fmla="*/ 831850 w 1190"/>
              <a:gd name="T115" fmla="*/ 552450 h 1477"/>
              <a:gd name="T116" fmla="*/ 858838 w 1190"/>
              <a:gd name="T117" fmla="*/ 409575 h 1477"/>
              <a:gd name="T118" fmla="*/ 871538 w 1190"/>
              <a:gd name="T119" fmla="*/ 247650 h 1477"/>
              <a:gd name="T120" fmla="*/ 936625 w 1190"/>
              <a:gd name="T121" fmla="*/ 0 h 14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90"/>
              <a:gd name="T184" fmla="*/ 0 h 1477"/>
              <a:gd name="T185" fmla="*/ 1190 w 1190"/>
              <a:gd name="T186" fmla="*/ 1477 h 14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90" h="1477">
                <a:moveTo>
                  <a:pt x="590" y="0"/>
                </a:moveTo>
                <a:cubicBezTo>
                  <a:pt x="593" y="0"/>
                  <a:pt x="597" y="0"/>
                  <a:pt x="600" y="0"/>
                </a:cubicBezTo>
                <a:cubicBezTo>
                  <a:pt x="644" y="2"/>
                  <a:pt x="661" y="29"/>
                  <a:pt x="666" y="80"/>
                </a:cubicBezTo>
                <a:cubicBezTo>
                  <a:pt x="671" y="144"/>
                  <a:pt x="671" y="197"/>
                  <a:pt x="673" y="268"/>
                </a:cubicBezTo>
                <a:cubicBezTo>
                  <a:pt x="673" y="307"/>
                  <a:pt x="673" y="346"/>
                  <a:pt x="671" y="382"/>
                </a:cubicBezTo>
                <a:cubicBezTo>
                  <a:pt x="663" y="460"/>
                  <a:pt x="649" y="533"/>
                  <a:pt x="651" y="602"/>
                </a:cubicBezTo>
                <a:cubicBezTo>
                  <a:pt x="668" y="611"/>
                  <a:pt x="685" y="604"/>
                  <a:pt x="707" y="602"/>
                </a:cubicBezTo>
                <a:cubicBezTo>
                  <a:pt x="727" y="553"/>
                  <a:pt x="734" y="497"/>
                  <a:pt x="744" y="441"/>
                </a:cubicBezTo>
                <a:cubicBezTo>
                  <a:pt x="756" y="387"/>
                  <a:pt x="780" y="336"/>
                  <a:pt x="785" y="285"/>
                </a:cubicBezTo>
                <a:cubicBezTo>
                  <a:pt x="790" y="219"/>
                  <a:pt x="778" y="122"/>
                  <a:pt x="836" y="117"/>
                </a:cubicBezTo>
                <a:cubicBezTo>
                  <a:pt x="902" y="110"/>
                  <a:pt x="912" y="188"/>
                  <a:pt x="910" y="261"/>
                </a:cubicBezTo>
                <a:cubicBezTo>
                  <a:pt x="907" y="278"/>
                  <a:pt x="902" y="295"/>
                  <a:pt x="902" y="312"/>
                </a:cubicBezTo>
                <a:cubicBezTo>
                  <a:pt x="900" y="346"/>
                  <a:pt x="900" y="378"/>
                  <a:pt x="897" y="412"/>
                </a:cubicBezTo>
                <a:cubicBezTo>
                  <a:pt x="890" y="497"/>
                  <a:pt x="853" y="582"/>
                  <a:pt x="849" y="672"/>
                </a:cubicBezTo>
                <a:cubicBezTo>
                  <a:pt x="846" y="699"/>
                  <a:pt x="849" y="728"/>
                  <a:pt x="849" y="757"/>
                </a:cubicBezTo>
                <a:cubicBezTo>
                  <a:pt x="846" y="831"/>
                  <a:pt x="844" y="908"/>
                  <a:pt x="858" y="979"/>
                </a:cubicBezTo>
                <a:cubicBezTo>
                  <a:pt x="878" y="977"/>
                  <a:pt x="883" y="957"/>
                  <a:pt x="893" y="945"/>
                </a:cubicBezTo>
                <a:cubicBezTo>
                  <a:pt x="912" y="921"/>
                  <a:pt x="932" y="896"/>
                  <a:pt x="949" y="867"/>
                </a:cubicBezTo>
                <a:cubicBezTo>
                  <a:pt x="956" y="852"/>
                  <a:pt x="961" y="838"/>
                  <a:pt x="971" y="823"/>
                </a:cubicBezTo>
                <a:cubicBezTo>
                  <a:pt x="988" y="796"/>
                  <a:pt x="1010" y="777"/>
                  <a:pt x="1036" y="755"/>
                </a:cubicBezTo>
                <a:cubicBezTo>
                  <a:pt x="1063" y="736"/>
                  <a:pt x="1097" y="714"/>
                  <a:pt x="1136" y="719"/>
                </a:cubicBezTo>
                <a:cubicBezTo>
                  <a:pt x="1158" y="721"/>
                  <a:pt x="1185" y="736"/>
                  <a:pt x="1188" y="755"/>
                </a:cubicBezTo>
                <a:cubicBezTo>
                  <a:pt x="1190" y="777"/>
                  <a:pt x="1175" y="789"/>
                  <a:pt x="1161" y="811"/>
                </a:cubicBezTo>
                <a:cubicBezTo>
                  <a:pt x="1151" y="828"/>
                  <a:pt x="1139" y="845"/>
                  <a:pt x="1129" y="860"/>
                </a:cubicBezTo>
                <a:cubicBezTo>
                  <a:pt x="1102" y="894"/>
                  <a:pt x="1085" y="928"/>
                  <a:pt x="1063" y="957"/>
                </a:cubicBezTo>
                <a:cubicBezTo>
                  <a:pt x="1039" y="986"/>
                  <a:pt x="1014" y="1018"/>
                  <a:pt x="997" y="1052"/>
                </a:cubicBezTo>
                <a:cubicBezTo>
                  <a:pt x="978" y="1089"/>
                  <a:pt x="966" y="1123"/>
                  <a:pt x="941" y="1152"/>
                </a:cubicBezTo>
                <a:cubicBezTo>
                  <a:pt x="927" y="1171"/>
                  <a:pt x="907" y="1191"/>
                  <a:pt x="883" y="1208"/>
                </a:cubicBezTo>
                <a:cubicBezTo>
                  <a:pt x="839" y="1240"/>
                  <a:pt x="846" y="1241"/>
                  <a:pt x="802" y="1273"/>
                </a:cubicBezTo>
                <a:cubicBezTo>
                  <a:pt x="780" y="1287"/>
                  <a:pt x="766" y="1291"/>
                  <a:pt x="738" y="1313"/>
                </a:cubicBezTo>
                <a:cubicBezTo>
                  <a:pt x="722" y="1339"/>
                  <a:pt x="721" y="1348"/>
                  <a:pt x="718" y="1377"/>
                </a:cubicBezTo>
                <a:cubicBezTo>
                  <a:pt x="715" y="1416"/>
                  <a:pt x="714" y="1445"/>
                  <a:pt x="714" y="1477"/>
                </a:cubicBezTo>
                <a:cubicBezTo>
                  <a:pt x="577" y="1477"/>
                  <a:pt x="358" y="1476"/>
                  <a:pt x="219" y="1476"/>
                </a:cubicBezTo>
                <a:cubicBezTo>
                  <a:pt x="222" y="1418"/>
                  <a:pt x="228" y="1367"/>
                  <a:pt x="218" y="1312"/>
                </a:cubicBezTo>
                <a:cubicBezTo>
                  <a:pt x="204" y="1232"/>
                  <a:pt x="163" y="1176"/>
                  <a:pt x="156" y="1103"/>
                </a:cubicBezTo>
                <a:cubicBezTo>
                  <a:pt x="151" y="1042"/>
                  <a:pt x="156" y="977"/>
                  <a:pt x="156" y="908"/>
                </a:cubicBezTo>
                <a:cubicBezTo>
                  <a:pt x="159" y="833"/>
                  <a:pt x="168" y="736"/>
                  <a:pt x="146" y="675"/>
                </a:cubicBezTo>
                <a:cubicBezTo>
                  <a:pt x="129" y="633"/>
                  <a:pt x="107" y="599"/>
                  <a:pt x="93" y="560"/>
                </a:cubicBezTo>
                <a:cubicBezTo>
                  <a:pt x="80" y="533"/>
                  <a:pt x="73" y="504"/>
                  <a:pt x="63" y="477"/>
                </a:cubicBezTo>
                <a:cubicBezTo>
                  <a:pt x="54" y="448"/>
                  <a:pt x="37" y="424"/>
                  <a:pt x="27" y="399"/>
                </a:cubicBezTo>
                <a:cubicBezTo>
                  <a:pt x="20" y="380"/>
                  <a:pt x="0" y="326"/>
                  <a:pt x="2" y="307"/>
                </a:cubicBezTo>
                <a:cubicBezTo>
                  <a:pt x="7" y="285"/>
                  <a:pt x="37" y="265"/>
                  <a:pt x="61" y="268"/>
                </a:cubicBezTo>
                <a:cubicBezTo>
                  <a:pt x="90" y="273"/>
                  <a:pt x="107" y="319"/>
                  <a:pt x="122" y="348"/>
                </a:cubicBezTo>
                <a:cubicBezTo>
                  <a:pt x="139" y="382"/>
                  <a:pt x="154" y="416"/>
                  <a:pt x="166" y="443"/>
                </a:cubicBezTo>
                <a:cubicBezTo>
                  <a:pt x="180" y="473"/>
                  <a:pt x="202" y="507"/>
                  <a:pt x="217" y="533"/>
                </a:cubicBezTo>
                <a:cubicBezTo>
                  <a:pt x="234" y="560"/>
                  <a:pt x="249" y="611"/>
                  <a:pt x="273" y="621"/>
                </a:cubicBezTo>
                <a:cubicBezTo>
                  <a:pt x="293" y="631"/>
                  <a:pt x="317" y="621"/>
                  <a:pt x="339" y="616"/>
                </a:cubicBezTo>
                <a:cubicBezTo>
                  <a:pt x="349" y="572"/>
                  <a:pt x="341" y="533"/>
                  <a:pt x="334" y="492"/>
                </a:cubicBezTo>
                <a:cubicBezTo>
                  <a:pt x="324" y="404"/>
                  <a:pt x="334" y="312"/>
                  <a:pt x="329" y="222"/>
                </a:cubicBezTo>
                <a:cubicBezTo>
                  <a:pt x="327" y="183"/>
                  <a:pt x="317" y="117"/>
                  <a:pt x="332" y="93"/>
                </a:cubicBezTo>
                <a:cubicBezTo>
                  <a:pt x="346" y="68"/>
                  <a:pt x="410" y="61"/>
                  <a:pt x="429" y="85"/>
                </a:cubicBezTo>
                <a:cubicBezTo>
                  <a:pt x="439" y="100"/>
                  <a:pt x="439" y="153"/>
                  <a:pt x="441" y="180"/>
                </a:cubicBezTo>
                <a:cubicBezTo>
                  <a:pt x="444" y="217"/>
                  <a:pt x="444" y="241"/>
                  <a:pt x="446" y="275"/>
                </a:cubicBezTo>
                <a:cubicBezTo>
                  <a:pt x="451" y="356"/>
                  <a:pt x="468" y="399"/>
                  <a:pt x="468" y="463"/>
                </a:cubicBezTo>
                <a:cubicBezTo>
                  <a:pt x="468" y="480"/>
                  <a:pt x="468" y="502"/>
                  <a:pt x="468" y="526"/>
                </a:cubicBezTo>
                <a:cubicBezTo>
                  <a:pt x="471" y="558"/>
                  <a:pt x="463" y="594"/>
                  <a:pt x="505" y="582"/>
                </a:cubicBezTo>
                <a:cubicBezTo>
                  <a:pt x="515" y="580"/>
                  <a:pt x="512" y="570"/>
                  <a:pt x="512" y="560"/>
                </a:cubicBezTo>
                <a:cubicBezTo>
                  <a:pt x="527" y="494"/>
                  <a:pt x="515" y="416"/>
                  <a:pt x="524" y="348"/>
                </a:cubicBezTo>
                <a:cubicBezTo>
                  <a:pt x="529" y="317"/>
                  <a:pt x="536" y="287"/>
                  <a:pt x="541" y="258"/>
                </a:cubicBezTo>
                <a:cubicBezTo>
                  <a:pt x="546" y="224"/>
                  <a:pt x="549" y="190"/>
                  <a:pt x="549" y="156"/>
                </a:cubicBezTo>
                <a:cubicBezTo>
                  <a:pt x="546" y="97"/>
                  <a:pt x="524" y="0"/>
                  <a:pt x="5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1408" tIns="25704" rIns="51408" bIns="25704" numCol="1" anchor="t" anchorCtr="0" compatLnSpc="1">
            <a:prstTxWarp prst="textNoShape">
              <a:avLst/>
            </a:prstTxWarp>
          </a:bodyPr>
          <a:lstStyle/>
          <a:p>
            <a:pPr marL="214198" indent="-214198">
              <a:buFont typeface="Arial" panose="020B0604020202020204" pitchFamily="34" charset="0"/>
              <a:buChar char="•"/>
            </a:pPr>
            <a:endParaRPr lang="en-US" sz="1012">
              <a:latin typeface="+mj-lt"/>
            </a:endParaRPr>
          </a:p>
        </p:txBody>
      </p:sp>
      <p:sp>
        <p:nvSpPr>
          <p:cNvPr id="11" name="Freeform 67"/>
          <p:cNvSpPr>
            <a:spLocks/>
          </p:cNvSpPr>
          <p:nvPr/>
        </p:nvSpPr>
        <p:spPr bwMode="gray">
          <a:xfrm flipH="1">
            <a:off x="3454505" y="3319088"/>
            <a:ext cx="348466" cy="477939"/>
          </a:xfrm>
          <a:custGeom>
            <a:avLst/>
            <a:gdLst>
              <a:gd name="T0" fmla="*/ 936625 w 1190"/>
              <a:gd name="T1" fmla="*/ 0 h 1477"/>
              <a:gd name="T2" fmla="*/ 952500 w 1190"/>
              <a:gd name="T3" fmla="*/ 0 h 1477"/>
              <a:gd name="T4" fmla="*/ 1057275 w 1190"/>
              <a:gd name="T5" fmla="*/ 127000 h 1477"/>
              <a:gd name="T6" fmla="*/ 1068387 w 1190"/>
              <a:gd name="T7" fmla="*/ 425450 h 1477"/>
              <a:gd name="T8" fmla="*/ 1065212 w 1190"/>
              <a:gd name="T9" fmla="*/ 606425 h 1477"/>
              <a:gd name="T10" fmla="*/ 1033462 w 1190"/>
              <a:gd name="T11" fmla="*/ 955675 h 1477"/>
              <a:gd name="T12" fmla="*/ 1122362 w 1190"/>
              <a:gd name="T13" fmla="*/ 955675 h 1477"/>
              <a:gd name="T14" fmla="*/ 1181100 w 1190"/>
              <a:gd name="T15" fmla="*/ 700087 h 1477"/>
              <a:gd name="T16" fmla="*/ 1246187 w 1190"/>
              <a:gd name="T17" fmla="*/ 452437 h 1477"/>
              <a:gd name="T18" fmla="*/ 1327150 w 1190"/>
              <a:gd name="T19" fmla="*/ 185737 h 1477"/>
              <a:gd name="T20" fmla="*/ 1444625 w 1190"/>
              <a:gd name="T21" fmla="*/ 414337 h 1477"/>
              <a:gd name="T22" fmla="*/ 1431925 w 1190"/>
              <a:gd name="T23" fmla="*/ 495300 h 1477"/>
              <a:gd name="T24" fmla="*/ 1423987 w 1190"/>
              <a:gd name="T25" fmla="*/ 654050 h 1477"/>
              <a:gd name="T26" fmla="*/ 1347787 w 1190"/>
              <a:gd name="T27" fmla="*/ 1066800 h 1477"/>
              <a:gd name="T28" fmla="*/ 1347787 w 1190"/>
              <a:gd name="T29" fmla="*/ 1201737 h 1477"/>
              <a:gd name="T30" fmla="*/ 1362075 w 1190"/>
              <a:gd name="T31" fmla="*/ 1554162 h 1477"/>
              <a:gd name="T32" fmla="*/ 1417637 w 1190"/>
              <a:gd name="T33" fmla="*/ 1500187 h 1477"/>
              <a:gd name="T34" fmla="*/ 1506537 w 1190"/>
              <a:gd name="T35" fmla="*/ 1376362 h 1477"/>
              <a:gd name="T36" fmla="*/ 1541462 w 1190"/>
              <a:gd name="T37" fmla="*/ 1306512 h 1477"/>
              <a:gd name="T38" fmla="*/ 1644650 w 1190"/>
              <a:gd name="T39" fmla="*/ 1198562 h 1477"/>
              <a:gd name="T40" fmla="*/ 1803400 w 1190"/>
              <a:gd name="T41" fmla="*/ 1141412 h 1477"/>
              <a:gd name="T42" fmla="*/ 1885950 w 1190"/>
              <a:gd name="T43" fmla="*/ 1198562 h 1477"/>
              <a:gd name="T44" fmla="*/ 1843088 w 1190"/>
              <a:gd name="T45" fmla="*/ 1287462 h 1477"/>
              <a:gd name="T46" fmla="*/ 1792288 w 1190"/>
              <a:gd name="T47" fmla="*/ 1365250 h 1477"/>
              <a:gd name="T48" fmla="*/ 1687513 w 1190"/>
              <a:gd name="T49" fmla="*/ 1519237 h 1477"/>
              <a:gd name="T50" fmla="*/ 1582737 w 1190"/>
              <a:gd name="T51" fmla="*/ 1670050 h 1477"/>
              <a:gd name="T52" fmla="*/ 1493837 w 1190"/>
              <a:gd name="T53" fmla="*/ 1828800 h 1477"/>
              <a:gd name="T54" fmla="*/ 1401762 w 1190"/>
              <a:gd name="T55" fmla="*/ 1917700 h 1477"/>
              <a:gd name="T56" fmla="*/ 1273175 w 1190"/>
              <a:gd name="T57" fmla="*/ 2020887 h 1477"/>
              <a:gd name="T58" fmla="*/ 1171575 w 1190"/>
              <a:gd name="T59" fmla="*/ 2084387 h 1477"/>
              <a:gd name="T60" fmla="*/ 1139825 w 1190"/>
              <a:gd name="T61" fmla="*/ 2185987 h 1477"/>
              <a:gd name="T62" fmla="*/ 1133475 w 1190"/>
              <a:gd name="T63" fmla="*/ 2344737 h 1477"/>
              <a:gd name="T64" fmla="*/ 347662 w 1190"/>
              <a:gd name="T65" fmla="*/ 2343150 h 1477"/>
              <a:gd name="T66" fmla="*/ 346075 w 1190"/>
              <a:gd name="T67" fmla="*/ 2082800 h 1477"/>
              <a:gd name="T68" fmla="*/ 247650 w 1190"/>
              <a:gd name="T69" fmla="*/ 1751012 h 1477"/>
              <a:gd name="T70" fmla="*/ 247650 w 1190"/>
              <a:gd name="T71" fmla="*/ 1441450 h 1477"/>
              <a:gd name="T72" fmla="*/ 231775 w 1190"/>
              <a:gd name="T73" fmla="*/ 1071562 h 1477"/>
              <a:gd name="T74" fmla="*/ 147637 w 1190"/>
              <a:gd name="T75" fmla="*/ 889000 h 1477"/>
              <a:gd name="T76" fmla="*/ 100012 w 1190"/>
              <a:gd name="T77" fmla="*/ 757237 h 1477"/>
              <a:gd name="T78" fmla="*/ 42862 w 1190"/>
              <a:gd name="T79" fmla="*/ 633412 h 1477"/>
              <a:gd name="T80" fmla="*/ 3175 w 1190"/>
              <a:gd name="T81" fmla="*/ 487362 h 1477"/>
              <a:gd name="T82" fmla="*/ 96837 w 1190"/>
              <a:gd name="T83" fmla="*/ 425450 h 1477"/>
              <a:gd name="T84" fmla="*/ 193675 w 1190"/>
              <a:gd name="T85" fmla="*/ 552450 h 1477"/>
              <a:gd name="T86" fmla="*/ 263525 w 1190"/>
              <a:gd name="T87" fmla="*/ 703262 h 1477"/>
              <a:gd name="T88" fmla="*/ 344487 w 1190"/>
              <a:gd name="T89" fmla="*/ 846137 h 1477"/>
              <a:gd name="T90" fmla="*/ 433388 w 1190"/>
              <a:gd name="T91" fmla="*/ 985837 h 1477"/>
              <a:gd name="T92" fmla="*/ 538162 w 1190"/>
              <a:gd name="T93" fmla="*/ 977900 h 1477"/>
              <a:gd name="T94" fmla="*/ 530225 w 1190"/>
              <a:gd name="T95" fmla="*/ 781050 h 1477"/>
              <a:gd name="T96" fmla="*/ 522287 w 1190"/>
              <a:gd name="T97" fmla="*/ 352425 h 1477"/>
              <a:gd name="T98" fmla="*/ 527050 w 1190"/>
              <a:gd name="T99" fmla="*/ 147637 h 1477"/>
              <a:gd name="T100" fmla="*/ 681037 w 1190"/>
              <a:gd name="T101" fmla="*/ 134937 h 1477"/>
              <a:gd name="T102" fmla="*/ 700087 w 1190"/>
              <a:gd name="T103" fmla="*/ 285750 h 1477"/>
              <a:gd name="T104" fmla="*/ 708025 w 1190"/>
              <a:gd name="T105" fmla="*/ 436562 h 1477"/>
              <a:gd name="T106" fmla="*/ 742950 w 1190"/>
              <a:gd name="T107" fmla="*/ 735012 h 1477"/>
              <a:gd name="T108" fmla="*/ 742950 w 1190"/>
              <a:gd name="T109" fmla="*/ 835025 h 1477"/>
              <a:gd name="T110" fmla="*/ 801687 w 1190"/>
              <a:gd name="T111" fmla="*/ 923925 h 1477"/>
              <a:gd name="T112" fmla="*/ 812800 w 1190"/>
              <a:gd name="T113" fmla="*/ 889000 h 1477"/>
              <a:gd name="T114" fmla="*/ 831850 w 1190"/>
              <a:gd name="T115" fmla="*/ 552450 h 1477"/>
              <a:gd name="T116" fmla="*/ 858838 w 1190"/>
              <a:gd name="T117" fmla="*/ 409575 h 1477"/>
              <a:gd name="T118" fmla="*/ 871538 w 1190"/>
              <a:gd name="T119" fmla="*/ 247650 h 1477"/>
              <a:gd name="T120" fmla="*/ 936625 w 1190"/>
              <a:gd name="T121" fmla="*/ 0 h 14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90"/>
              <a:gd name="T184" fmla="*/ 0 h 1477"/>
              <a:gd name="T185" fmla="*/ 1190 w 1190"/>
              <a:gd name="T186" fmla="*/ 1477 h 1477"/>
              <a:gd name="connsiteX0" fmla="*/ 4943 w 9969"/>
              <a:gd name="connsiteY0" fmla="*/ 0 h 11127"/>
              <a:gd name="connsiteX1" fmla="*/ 5027 w 9969"/>
              <a:gd name="connsiteY1" fmla="*/ 0 h 11127"/>
              <a:gd name="connsiteX2" fmla="*/ 5582 w 9969"/>
              <a:gd name="connsiteY2" fmla="*/ 542 h 11127"/>
              <a:gd name="connsiteX3" fmla="*/ 5640 w 9969"/>
              <a:gd name="connsiteY3" fmla="*/ 1814 h 11127"/>
              <a:gd name="connsiteX4" fmla="*/ 5624 w 9969"/>
              <a:gd name="connsiteY4" fmla="*/ 2586 h 11127"/>
              <a:gd name="connsiteX5" fmla="*/ 5456 w 9969"/>
              <a:gd name="connsiteY5" fmla="*/ 4076 h 11127"/>
              <a:gd name="connsiteX6" fmla="*/ 5926 w 9969"/>
              <a:gd name="connsiteY6" fmla="*/ 4076 h 11127"/>
              <a:gd name="connsiteX7" fmla="*/ 6237 w 9969"/>
              <a:gd name="connsiteY7" fmla="*/ 2986 h 11127"/>
              <a:gd name="connsiteX8" fmla="*/ 6582 w 9969"/>
              <a:gd name="connsiteY8" fmla="*/ 1930 h 11127"/>
              <a:gd name="connsiteX9" fmla="*/ 7010 w 9969"/>
              <a:gd name="connsiteY9" fmla="*/ 792 h 11127"/>
              <a:gd name="connsiteX10" fmla="*/ 7632 w 9969"/>
              <a:gd name="connsiteY10" fmla="*/ 1767 h 11127"/>
              <a:gd name="connsiteX11" fmla="*/ 7565 w 9969"/>
              <a:gd name="connsiteY11" fmla="*/ 2112 h 11127"/>
              <a:gd name="connsiteX12" fmla="*/ 7523 w 9969"/>
              <a:gd name="connsiteY12" fmla="*/ 2789 h 11127"/>
              <a:gd name="connsiteX13" fmla="*/ 7119 w 9969"/>
              <a:gd name="connsiteY13" fmla="*/ 4550 h 11127"/>
              <a:gd name="connsiteX14" fmla="*/ 7119 w 9969"/>
              <a:gd name="connsiteY14" fmla="*/ 5125 h 11127"/>
              <a:gd name="connsiteX15" fmla="*/ 7195 w 9969"/>
              <a:gd name="connsiteY15" fmla="*/ 6628 h 11127"/>
              <a:gd name="connsiteX16" fmla="*/ 7489 w 9969"/>
              <a:gd name="connsiteY16" fmla="*/ 6398 h 11127"/>
              <a:gd name="connsiteX17" fmla="*/ 7960 w 9969"/>
              <a:gd name="connsiteY17" fmla="*/ 5870 h 11127"/>
              <a:gd name="connsiteX18" fmla="*/ 8145 w 9969"/>
              <a:gd name="connsiteY18" fmla="*/ 5572 h 11127"/>
              <a:gd name="connsiteX19" fmla="*/ 8691 w 9969"/>
              <a:gd name="connsiteY19" fmla="*/ 5112 h 11127"/>
              <a:gd name="connsiteX20" fmla="*/ 9531 w 9969"/>
              <a:gd name="connsiteY20" fmla="*/ 4868 h 11127"/>
              <a:gd name="connsiteX21" fmla="*/ 9968 w 9969"/>
              <a:gd name="connsiteY21" fmla="*/ 5112 h 11127"/>
              <a:gd name="connsiteX22" fmla="*/ 9741 w 9969"/>
              <a:gd name="connsiteY22" fmla="*/ 5491 h 11127"/>
              <a:gd name="connsiteX23" fmla="*/ 9472 w 9969"/>
              <a:gd name="connsiteY23" fmla="*/ 5823 h 11127"/>
              <a:gd name="connsiteX24" fmla="*/ 8918 w 9969"/>
              <a:gd name="connsiteY24" fmla="*/ 6479 h 11127"/>
              <a:gd name="connsiteX25" fmla="*/ 8363 w 9969"/>
              <a:gd name="connsiteY25" fmla="*/ 7123 h 11127"/>
              <a:gd name="connsiteX26" fmla="*/ 7893 w 9969"/>
              <a:gd name="connsiteY26" fmla="*/ 7800 h 11127"/>
              <a:gd name="connsiteX27" fmla="*/ 7405 w 9969"/>
              <a:gd name="connsiteY27" fmla="*/ 8179 h 11127"/>
              <a:gd name="connsiteX28" fmla="*/ 6724 w 9969"/>
              <a:gd name="connsiteY28" fmla="*/ 8619 h 11127"/>
              <a:gd name="connsiteX29" fmla="*/ 6187 w 9969"/>
              <a:gd name="connsiteY29" fmla="*/ 8890 h 11127"/>
              <a:gd name="connsiteX30" fmla="*/ 6019 w 9969"/>
              <a:gd name="connsiteY30" fmla="*/ 9323 h 11127"/>
              <a:gd name="connsiteX31" fmla="*/ 5985 w 9969"/>
              <a:gd name="connsiteY31" fmla="*/ 10000 h 11127"/>
              <a:gd name="connsiteX32" fmla="*/ 1825 w 9969"/>
              <a:gd name="connsiteY32" fmla="*/ 11127 h 11127"/>
              <a:gd name="connsiteX33" fmla="*/ 1817 w 9969"/>
              <a:gd name="connsiteY33" fmla="*/ 8883 h 11127"/>
              <a:gd name="connsiteX34" fmla="*/ 1296 w 9969"/>
              <a:gd name="connsiteY34" fmla="*/ 7468 h 11127"/>
              <a:gd name="connsiteX35" fmla="*/ 1296 w 9969"/>
              <a:gd name="connsiteY35" fmla="*/ 6148 h 11127"/>
              <a:gd name="connsiteX36" fmla="*/ 1212 w 9969"/>
              <a:gd name="connsiteY36" fmla="*/ 4570 h 11127"/>
              <a:gd name="connsiteX37" fmla="*/ 767 w 9969"/>
              <a:gd name="connsiteY37" fmla="*/ 3791 h 11127"/>
              <a:gd name="connsiteX38" fmla="*/ 514 w 9969"/>
              <a:gd name="connsiteY38" fmla="*/ 3230 h 11127"/>
              <a:gd name="connsiteX39" fmla="*/ 212 w 9969"/>
              <a:gd name="connsiteY39" fmla="*/ 2701 h 11127"/>
              <a:gd name="connsiteX40" fmla="*/ 2 w 9969"/>
              <a:gd name="connsiteY40" fmla="*/ 2079 h 11127"/>
              <a:gd name="connsiteX41" fmla="*/ 498 w 9969"/>
              <a:gd name="connsiteY41" fmla="*/ 1814 h 11127"/>
              <a:gd name="connsiteX42" fmla="*/ 1010 w 9969"/>
              <a:gd name="connsiteY42" fmla="*/ 2356 h 11127"/>
              <a:gd name="connsiteX43" fmla="*/ 1380 w 9969"/>
              <a:gd name="connsiteY43" fmla="*/ 2999 h 11127"/>
              <a:gd name="connsiteX44" fmla="*/ 1809 w 9969"/>
              <a:gd name="connsiteY44" fmla="*/ 3609 h 11127"/>
              <a:gd name="connsiteX45" fmla="*/ 2279 w 9969"/>
              <a:gd name="connsiteY45" fmla="*/ 4204 h 11127"/>
              <a:gd name="connsiteX46" fmla="*/ 2834 w 9969"/>
              <a:gd name="connsiteY46" fmla="*/ 4171 h 11127"/>
              <a:gd name="connsiteX47" fmla="*/ 2792 w 9969"/>
              <a:gd name="connsiteY47" fmla="*/ 3331 h 11127"/>
              <a:gd name="connsiteX48" fmla="*/ 2750 w 9969"/>
              <a:gd name="connsiteY48" fmla="*/ 1503 h 11127"/>
              <a:gd name="connsiteX49" fmla="*/ 2775 w 9969"/>
              <a:gd name="connsiteY49" fmla="*/ 630 h 11127"/>
              <a:gd name="connsiteX50" fmla="*/ 3590 w 9969"/>
              <a:gd name="connsiteY50" fmla="*/ 575 h 11127"/>
              <a:gd name="connsiteX51" fmla="*/ 3691 w 9969"/>
              <a:gd name="connsiteY51" fmla="*/ 1219 h 11127"/>
              <a:gd name="connsiteX52" fmla="*/ 3733 w 9969"/>
              <a:gd name="connsiteY52" fmla="*/ 1862 h 11127"/>
              <a:gd name="connsiteX53" fmla="*/ 3918 w 9969"/>
              <a:gd name="connsiteY53" fmla="*/ 3135 h 11127"/>
              <a:gd name="connsiteX54" fmla="*/ 3918 w 9969"/>
              <a:gd name="connsiteY54" fmla="*/ 3561 h 11127"/>
              <a:gd name="connsiteX55" fmla="*/ 4229 w 9969"/>
              <a:gd name="connsiteY55" fmla="*/ 3940 h 11127"/>
              <a:gd name="connsiteX56" fmla="*/ 4288 w 9969"/>
              <a:gd name="connsiteY56" fmla="*/ 3791 h 11127"/>
              <a:gd name="connsiteX57" fmla="*/ 4388 w 9969"/>
              <a:gd name="connsiteY57" fmla="*/ 2356 h 11127"/>
              <a:gd name="connsiteX58" fmla="*/ 4531 w 9969"/>
              <a:gd name="connsiteY58" fmla="*/ 1747 h 11127"/>
              <a:gd name="connsiteX59" fmla="*/ 4598 w 9969"/>
              <a:gd name="connsiteY59" fmla="*/ 1056 h 11127"/>
              <a:gd name="connsiteX60" fmla="*/ 4943 w 9969"/>
              <a:gd name="connsiteY60" fmla="*/ 0 h 11127"/>
              <a:gd name="connsiteX0" fmla="*/ 4958 w 10000"/>
              <a:gd name="connsiteY0" fmla="*/ 0 h 10000"/>
              <a:gd name="connsiteX1" fmla="*/ 5043 w 10000"/>
              <a:gd name="connsiteY1" fmla="*/ 0 h 10000"/>
              <a:gd name="connsiteX2" fmla="*/ 5599 w 10000"/>
              <a:gd name="connsiteY2" fmla="*/ 487 h 10000"/>
              <a:gd name="connsiteX3" fmla="*/ 5658 w 10000"/>
              <a:gd name="connsiteY3" fmla="*/ 1630 h 10000"/>
              <a:gd name="connsiteX4" fmla="*/ 5641 w 10000"/>
              <a:gd name="connsiteY4" fmla="*/ 2324 h 10000"/>
              <a:gd name="connsiteX5" fmla="*/ 5473 w 10000"/>
              <a:gd name="connsiteY5" fmla="*/ 3663 h 10000"/>
              <a:gd name="connsiteX6" fmla="*/ 5944 w 10000"/>
              <a:gd name="connsiteY6" fmla="*/ 3663 h 10000"/>
              <a:gd name="connsiteX7" fmla="*/ 6256 w 10000"/>
              <a:gd name="connsiteY7" fmla="*/ 2684 h 10000"/>
              <a:gd name="connsiteX8" fmla="*/ 6602 w 10000"/>
              <a:gd name="connsiteY8" fmla="*/ 1735 h 10000"/>
              <a:gd name="connsiteX9" fmla="*/ 7032 w 10000"/>
              <a:gd name="connsiteY9" fmla="*/ 712 h 10000"/>
              <a:gd name="connsiteX10" fmla="*/ 7656 w 10000"/>
              <a:gd name="connsiteY10" fmla="*/ 1588 h 10000"/>
              <a:gd name="connsiteX11" fmla="*/ 7589 w 10000"/>
              <a:gd name="connsiteY11" fmla="*/ 1898 h 10000"/>
              <a:gd name="connsiteX12" fmla="*/ 7546 w 10000"/>
              <a:gd name="connsiteY12" fmla="*/ 2507 h 10000"/>
              <a:gd name="connsiteX13" fmla="*/ 7141 w 10000"/>
              <a:gd name="connsiteY13" fmla="*/ 4089 h 10000"/>
              <a:gd name="connsiteX14" fmla="*/ 7141 w 10000"/>
              <a:gd name="connsiteY14" fmla="*/ 4606 h 10000"/>
              <a:gd name="connsiteX15" fmla="*/ 7217 w 10000"/>
              <a:gd name="connsiteY15" fmla="*/ 5957 h 10000"/>
              <a:gd name="connsiteX16" fmla="*/ 7512 w 10000"/>
              <a:gd name="connsiteY16" fmla="*/ 5750 h 10000"/>
              <a:gd name="connsiteX17" fmla="*/ 7985 w 10000"/>
              <a:gd name="connsiteY17" fmla="*/ 5275 h 10000"/>
              <a:gd name="connsiteX18" fmla="*/ 8170 w 10000"/>
              <a:gd name="connsiteY18" fmla="*/ 5008 h 10000"/>
              <a:gd name="connsiteX19" fmla="*/ 8718 w 10000"/>
              <a:gd name="connsiteY19" fmla="*/ 4594 h 10000"/>
              <a:gd name="connsiteX20" fmla="*/ 9561 w 10000"/>
              <a:gd name="connsiteY20" fmla="*/ 4375 h 10000"/>
              <a:gd name="connsiteX21" fmla="*/ 9999 w 10000"/>
              <a:gd name="connsiteY21" fmla="*/ 4594 h 10000"/>
              <a:gd name="connsiteX22" fmla="*/ 9771 w 10000"/>
              <a:gd name="connsiteY22" fmla="*/ 4935 h 10000"/>
              <a:gd name="connsiteX23" fmla="*/ 9501 w 10000"/>
              <a:gd name="connsiteY23" fmla="*/ 5233 h 10000"/>
              <a:gd name="connsiteX24" fmla="*/ 8946 w 10000"/>
              <a:gd name="connsiteY24" fmla="*/ 5823 h 10000"/>
              <a:gd name="connsiteX25" fmla="*/ 8389 w 10000"/>
              <a:gd name="connsiteY25" fmla="*/ 6402 h 10000"/>
              <a:gd name="connsiteX26" fmla="*/ 7918 w 10000"/>
              <a:gd name="connsiteY26" fmla="*/ 7010 h 10000"/>
              <a:gd name="connsiteX27" fmla="*/ 7428 w 10000"/>
              <a:gd name="connsiteY27" fmla="*/ 7351 h 10000"/>
              <a:gd name="connsiteX28" fmla="*/ 6745 w 10000"/>
              <a:gd name="connsiteY28" fmla="*/ 7746 h 10000"/>
              <a:gd name="connsiteX29" fmla="*/ 6206 w 10000"/>
              <a:gd name="connsiteY29" fmla="*/ 7990 h 10000"/>
              <a:gd name="connsiteX30" fmla="*/ 6038 w 10000"/>
              <a:gd name="connsiteY30" fmla="*/ 8379 h 10000"/>
              <a:gd name="connsiteX31" fmla="*/ 5910 w 10000"/>
              <a:gd name="connsiteY31" fmla="*/ 9769 h 10000"/>
              <a:gd name="connsiteX32" fmla="*/ 1831 w 10000"/>
              <a:gd name="connsiteY32" fmla="*/ 10000 h 10000"/>
              <a:gd name="connsiteX33" fmla="*/ 1823 w 10000"/>
              <a:gd name="connsiteY33" fmla="*/ 7983 h 10000"/>
              <a:gd name="connsiteX34" fmla="*/ 1300 w 10000"/>
              <a:gd name="connsiteY34" fmla="*/ 6712 h 10000"/>
              <a:gd name="connsiteX35" fmla="*/ 1300 w 10000"/>
              <a:gd name="connsiteY35" fmla="*/ 5525 h 10000"/>
              <a:gd name="connsiteX36" fmla="*/ 1216 w 10000"/>
              <a:gd name="connsiteY36" fmla="*/ 4107 h 10000"/>
              <a:gd name="connsiteX37" fmla="*/ 769 w 10000"/>
              <a:gd name="connsiteY37" fmla="*/ 3407 h 10000"/>
              <a:gd name="connsiteX38" fmla="*/ 516 w 10000"/>
              <a:gd name="connsiteY38" fmla="*/ 2903 h 10000"/>
              <a:gd name="connsiteX39" fmla="*/ 213 w 10000"/>
              <a:gd name="connsiteY39" fmla="*/ 2427 h 10000"/>
              <a:gd name="connsiteX40" fmla="*/ 2 w 10000"/>
              <a:gd name="connsiteY40" fmla="*/ 1868 h 10000"/>
              <a:gd name="connsiteX41" fmla="*/ 500 w 10000"/>
              <a:gd name="connsiteY41" fmla="*/ 1630 h 10000"/>
              <a:gd name="connsiteX42" fmla="*/ 1013 w 10000"/>
              <a:gd name="connsiteY42" fmla="*/ 2117 h 10000"/>
              <a:gd name="connsiteX43" fmla="*/ 1384 w 10000"/>
              <a:gd name="connsiteY43" fmla="*/ 2695 h 10000"/>
              <a:gd name="connsiteX44" fmla="*/ 1815 w 10000"/>
              <a:gd name="connsiteY44" fmla="*/ 3243 h 10000"/>
              <a:gd name="connsiteX45" fmla="*/ 2286 w 10000"/>
              <a:gd name="connsiteY45" fmla="*/ 3778 h 10000"/>
              <a:gd name="connsiteX46" fmla="*/ 2843 w 10000"/>
              <a:gd name="connsiteY46" fmla="*/ 3749 h 10000"/>
              <a:gd name="connsiteX47" fmla="*/ 2801 w 10000"/>
              <a:gd name="connsiteY47" fmla="*/ 2994 h 10000"/>
              <a:gd name="connsiteX48" fmla="*/ 2759 w 10000"/>
              <a:gd name="connsiteY48" fmla="*/ 1351 h 10000"/>
              <a:gd name="connsiteX49" fmla="*/ 2784 w 10000"/>
              <a:gd name="connsiteY49" fmla="*/ 566 h 10000"/>
              <a:gd name="connsiteX50" fmla="*/ 3601 w 10000"/>
              <a:gd name="connsiteY50" fmla="*/ 517 h 10000"/>
              <a:gd name="connsiteX51" fmla="*/ 3702 w 10000"/>
              <a:gd name="connsiteY51" fmla="*/ 1096 h 10000"/>
              <a:gd name="connsiteX52" fmla="*/ 3745 w 10000"/>
              <a:gd name="connsiteY52" fmla="*/ 1673 h 10000"/>
              <a:gd name="connsiteX53" fmla="*/ 3930 w 10000"/>
              <a:gd name="connsiteY53" fmla="*/ 2817 h 10000"/>
              <a:gd name="connsiteX54" fmla="*/ 3930 w 10000"/>
              <a:gd name="connsiteY54" fmla="*/ 3200 h 10000"/>
              <a:gd name="connsiteX55" fmla="*/ 4242 w 10000"/>
              <a:gd name="connsiteY55" fmla="*/ 3541 h 10000"/>
              <a:gd name="connsiteX56" fmla="*/ 4301 w 10000"/>
              <a:gd name="connsiteY56" fmla="*/ 3407 h 10000"/>
              <a:gd name="connsiteX57" fmla="*/ 4402 w 10000"/>
              <a:gd name="connsiteY57" fmla="*/ 2117 h 10000"/>
              <a:gd name="connsiteX58" fmla="*/ 4545 w 10000"/>
              <a:gd name="connsiteY58" fmla="*/ 1570 h 10000"/>
              <a:gd name="connsiteX59" fmla="*/ 4612 w 10000"/>
              <a:gd name="connsiteY59" fmla="*/ 949 h 10000"/>
              <a:gd name="connsiteX60" fmla="*/ 4958 w 10000"/>
              <a:gd name="connsiteY60" fmla="*/ 0 h 10000"/>
              <a:gd name="connsiteX0" fmla="*/ 4958 w 10000"/>
              <a:gd name="connsiteY0" fmla="*/ 0 h 10725"/>
              <a:gd name="connsiteX1" fmla="*/ 5043 w 10000"/>
              <a:gd name="connsiteY1" fmla="*/ 0 h 10725"/>
              <a:gd name="connsiteX2" fmla="*/ 5599 w 10000"/>
              <a:gd name="connsiteY2" fmla="*/ 487 h 10725"/>
              <a:gd name="connsiteX3" fmla="*/ 5658 w 10000"/>
              <a:gd name="connsiteY3" fmla="*/ 1630 h 10725"/>
              <a:gd name="connsiteX4" fmla="*/ 5641 w 10000"/>
              <a:gd name="connsiteY4" fmla="*/ 2324 h 10725"/>
              <a:gd name="connsiteX5" fmla="*/ 5473 w 10000"/>
              <a:gd name="connsiteY5" fmla="*/ 3663 h 10725"/>
              <a:gd name="connsiteX6" fmla="*/ 5944 w 10000"/>
              <a:gd name="connsiteY6" fmla="*/ 3663 h 10725"/>
              <a:gd name="connsiteX7" fmla="*/ 6256 w 10000"/>
              <a:gd name="connsiteY7" fmla="*/ 2684 h 10725"/>
              <a:gd name="connsiteX8" fmla="*/ 6602 w 10000"/>
              <a:gd name="connsiteY8" fmla="*/ 1735 h 10725"/>
              <a:gd name="connsiteX9" fmla="*/ 7032 w 10000"/>
              <a:gd name="connsiteY9" fmla="*/ 712 h 10725"/>
              <a:gd name="connsiteX10" fmla="*/ 7656 w 10000"/>
              <a:gd name="connsiteY10" fmla="*/ 1588 h 10725"/>
              <a:gd name="connsiteX11" fmla="*/ 7589 w 10000"/>
              <a:gd name="connsiteY11" fmla="*/ 1898 h 10725"/>
              <a:gd name="connsiteX12" fmla="*/ 7546 w 10000"/>
              <a:gd name="connsiteY12" fmla="*/ 2507 h 10725"/>
              <a:gd name="connsiteX13" fmla="*/ 7141 w 10000"/>
              <a:gd name="connsiteY13" fmla="*/ 4089 h 10725"/>
              <a:gd name="connsiteX14" fmla="*/ 7141 w 10000"/>
              <a:gd name="connsiteY14" fmla="*/ 4606 h 10725"/>
              <a:gd name="connsiteX15" fmla="*/ 7217 w 10000"/>
              <a:gd name="connsiteY15" fmla="*/ 5957 h 10725"/>
              <a:gd name="connsiteX16" fmla="*/ 7512 w 10000"/>
              <a:gd name="connsiteY16" fmla="*/ 5750 h 10725"/>
              <a:gd name="connsiteX17" fmla="*/ 7985 w 10000"/>
              <a:gd name="connsiteY17" fmla="*/ 5275 h 10725"/>
              <a:gd name="connsiteX18" fmla="*/ 8170 w 10000"/>
              <a:gd name="connsiteY18" fmla="*/ 5008 h 10725"/>
              <a:gd name="connsiteX19" fmla="*/ 8718 w 10000"/>
              <a:gd name="connsiteY19" fmla="*/ 4594 h 10725"/>
              <a:gd name="connsiteX20" fmla="*/ 9561 w 10000"/>
              <a:gd name="connsiteY20" fmla="*/ 4375 h 10725"/>
              <a:gd name="connsiteX21" fmla="*/ 9999 w 10000"/>
              <a:gd name="connsiteY21" fmla="*/ 4594 h 10725"/>
              <a:gd name="connsiteX22" fmla="*/ 9771 w 10000"/>
              <a:gd name="connsiteY22" fmla="*/ 4935 h 10725"/>
              <a:gd name="connsiteX23" fmla="*/ 9501 w 10000"/>
              <a:gd name="connsiteY23" fmla="*/ 5233 h 10725"/>
              <a:gd name="connsiteX24" fmla="*/ 8946 w 10000"/>
              <a:gd name="connsiteY24" fmla="*/ 5823 h 10725"/>
              <a:gd name="connsiteX25" fmla="*/ 8389 w 10000"/>
              <a:gd name="connsiteY25" fmla="*/ 6402 h 10725"/>
              <a:gd name="connsiteX26" fmla="*/ 7918 w 10000"/>
              <a:gd name="connsiteY26" fmla="*/ 7010 h 10725"/>
              <a:gd name="connsiteX27" fmla="*/ 7428 w 10000"/>
              <a:gd name="connsiteY27" fmla="*/ 7351 h 10725"/>
              <a:gd name="connsiteX28" fmla="*/ 6745 w 10000"/>
              <a:gd name="connsiteY28" fmla="*/ 7746 h 10725"/>
              <a:gd name="connsiteX29" fmla="*/ 6206 w 10000"/>
              <a:gd name="connsiteY29" fmla="*/ 7990 h 10725"/>
              <a:gd name="connsiteX30" fmla="*/ 6038 w 10000"/>
              <a:gd name="connsiteY30" fmla="*/ 8379 h 10725"/>
              <a:gd name="connsiteX31" fmla="*/ 5785 w 10000"/>
              <a:gd name="connsiteY31" fmla="*/ 10725 h 10725"/>
              <a:gd name="connsiteX32" fmla="*/ 1831 w 10000"/>
              <a:gd name="connsiteY32" fmla="*/ 10000 h 10725"/>
              <a:gd name="connsiteX33" fmla="*/ 1823 w 10000"/>
              <a:gd name="connsiteY33" fmla="*/ 7983 h 10725"/>
              <a:gd name="connsiteX34" fmla="*/ 1300 w 10000"/>
              <a:gd name="connsiteY34" fmla="*/ 6712 h 10725"/>
              <a:gd name="connsiteX35" fmla="*/ 1300 w 10000"/>
              <a:gd name="connsiteY35" fmla="*/ 5525 h 10725"/>
              <a:gd name="connsiteX36" fmla="*/ 1216 w 10000"/>
              <a:gd name="connsiteY36" fmla="*/ 4107 h 10725"/>
              <a:gd name="connsiteX37" fmla="*/ 769 w 10000"/>
              <a:gd name="connsiteY37" fmla="*/ 3407 h 10725"/>
              <a:gd name="connsiteX38" fmla="*/ 516 w 10000"/>
              <a:gd name="connsiteY38" fmla="*/ 2903 h 10725"/>
              <a:gd name="connsiteX39" fmla="*/ 213 w 10000"/>
              <a:gd name="connsiteY39" fmla="*/ 2427 h 10725"/>
              <a:gd name="connsiteX40" fmla="*/ 2 w 10000"/>
              <a:gd name="connsiteY40" fmla="*/ 1868 h 10725"/>
              <a:gd name="connsiteX41" fmla="*/ 500 w 10000"/>
              <a:gd name="connsiteY41" fmla="*/ 1630 h 10725"/>
              <a:gd name="connsiteX42" fmla="*/ 1013 w 10000"/>
              <a:gd name="connsiteY42" fmla="*/ 2117 h 10725"/>
              <a:gd name="connsiteX43" fmla="*/ 1384 w 10000"/>
              <a:gd name="connsiteY43" fmla="*/ 2695 h 10725"/>
              <a:gd name="connsiteX44" fmla="*/ 1815 w 10000"/>
              <a:gd name="connsiteY44" fmla="*/ 3243 h 10725"/>
              <a:gd name="connsiteX45" fmla="*/ 2286 w 10000"/>
              <a:gd name="connsiteY45" fmla="*/ 3778 h 10725"/>
              <a:gd name="connsiteX46" fmla="*/ 2843 w 10000"/>
              <a:gd name="connsiteY46" fmla="*/ 3749 h 10725"/>
              <a:gd name="connsiteX47" fmla="*/ 2801 w 10000"/>
              <a:gd name="connsiteY47" fmla="*/ 2994 h 10725"/>
              <a:gd name="connsiteX48" fmla="*/ 2759 w 10000"/>
              <a:gd name="connsiteY48" fmla="*/ 1351 h 10725"/>
              <a:gd name="connsiteX49" fmla="*/ 2784 w 10000"/>
              <a:gd name="connsiteY49" fmla="*/ 566 h 10725"/>
              <a:gd name="connsiteX50" fmla="*/ 3601 w 10000"/>
              <a:gd name="connsiteY50" fmla="*/ 517 h 10725"/>
              <a:gd name="connsiteX51" fmla="*/ 3702 w 10000"/>
              <a:gd name="connsiteY51" fmla="*/ 1096 h 10725"/>
              <a:gd name="connsiteX52" fmla="*/ 3745 w 10000"/>
              <a:gd name="connsiteY52" fmla="*/ 1673 h 10725"/>
              <a:gd name="connsiteX53" fmla="*/ 3930 w 10000"/>
              <a:gd name="connsiteY53" fmla="*/ 2817 h 10725"/>
              <a:gd name="connsiteX54" fmla="*/ 3930 w 10000"/>
              <a:gd name="connsiteY54" fmla="*/ 3200 h 10725"/>
              <a:gd name="connsiteX55" fmla="*/ 4242 w 10000"/>
              <a:gd name="connsiteY55" fmla="*/ 3541 h 10725"/>
              <a:gd name="connsiteX56" fmla="*/ 4301 w 10000"/>
              <a:gd name="connsiteY56" fmla="*/ 3407 h 10725"/>
              <a:gd name="connsiteX57" fmla="*/ 4402 w 10000"/>
              <a:gd name="connsiteY57" fmla="*/ 2117 h 10725"/>
              <a:gd name="connsiteX58" fmla="*/ 4545 w 10000"/>
              <a:gd name="connsiteY58" fmla="*/ 1570 h 10725"/>
              <a:gd name="connsiteX59" fmla="*/ 4612 w 10000"/>
              <a:gd name="connsiteY59" fmla="*/ 949 h 10725"/>
              <a:gd name="connsiteX60" fmla="*/ 4958 w 10000"/>
              <a:gd name="connsiteY60" fmla="*/ 0 h 1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000" h="10725">
                <a:moveTo>
                  <a:pt x="4958" y="0"/>
                </a:moveTo>
                <a:lnTo>
                  <a:pt x="5043" y="0"/>
                </a:lnTo>
                <a:cubicBezTo>
                  <a:pt x="5414" y="13"/>
                  <a:pt x="5557" y="176"/>
                  <a:pt x="5599" y="487"/>
                </a:cubicBezTo>
                <a:cubicBezTo>
                  <a:pt x="5641" y="876"/>
                  <a:pt x="5641" y="1199"/>
                  <a:pt x="5658" y="1630"/>
                </a:cubicBezTo>
                <a:cubicBezTo>
                  <a:pt x="5658" y="1868"/>
                  <a:pt x="5658" y="2106"/>
                  <a:pt x="5641" y="2324"/>
                </a:cubicBezTo>
                <a:cubicBezTo>
                  <a:pt x="5573" y="2799"/>
                  <a:pt x="5456" y="3243"/>
                  <a:pt x="5473" y="3663"/>
                </a:cubicBezTo>
                <a:cubicBezTo>
                  <a:pt x="5615" y="3718"/>
                  <a:pt x="5759" y="3675"/>
                  <a:pt x="5944" y="3663"/>
                </a:cubicBezTo>
                <a:cubicBezTo>
                  <a:pt x="6113" y="3365"/>
                  <a:pt x="6172" y="3024"/>
                  <a:pt x="6256" y="2684"/>
                </a:cubicBezTo>
                <a:cubicBezTo>
                  <a:pt x="6358" y="2355"/>
                  <a:pt x="6560" y="2045"/>
                  <a:pt x="6602" y="1735"/>
                </a:cubicBezTo>
                <a:cubicBezTo>
                  <a:pt x="6645" y="1333"/>
                  <a:pt x="6543" y="742"/>
                  <a:pt x="7032" y="712"/>
                </a:cubicBezTo>
                <a:cubicBezTo>
                  <a:pt x="7589" y="670"/>
                  <a:pt x="7673" y="1144"/>
                  <a:pt x="7656" y="1588"/>
                </a:cubicBezTo>
                <a:cubicBezTo>
                  <a:pt x="7631" y="1691"/>
                  <a:pt x="7589" y="1795"/>
                  <a:pt x="7589" y="1898"/>
                </a:cubicBezTo>
                <a:cubicBezTo>
                  <a:pt x="7571" y="2106"/>
                  <a:pt x="7571" y="2300"/>
                  <a:pt x="7546" y="2507"/>
                </a:cubicBezTo>
                <a:cubicBezTo>
                  <a:pt x="7487" y="3024"/>
                  <a:pt x="7175" y="3541"/>
                  <a:pt x="7141" y="4089"/>
                </a:cubicBezTo>
                <a:cubicBezTo>
                  <a:pt x="7116" y="4254"/>
                  <a:pt x="7141" y="4430"/>
                  <a:pt x="7141" y="4606"/>
                </a:cubicBezTo>
                <a:cubicBezTo>
                  <a:pt x="7116" y="5056"/>
                  <a:pt x="7099" y="5525"/>
                  <a:pt x="7217" y="5957"/>
                </a:cubicBezTo>
                <a:cubicBezTo>
                  <a:pt x="7386" y="5945"/>
                  <a:pt x="7428" y="5823"/>
                  <a:pt x="7512" y="5750"/>
                </a:cubicBezTo>
                <a:cubicBezTo>
                  <a:pt x="7673" y="5604"/>
                  <a:pt x="7841" y="5452"/>
                  <a:pt x="7985" y="5275"/>
                </a:cubicBezTo>
                <a:cubicBezTo>
                  <a:pt x="8044" y="5184"/>
                  <a:pt x="8086" y="5099"/>
                  <a:pt x="8170" y="5008"/>
                </a:cubicBezTo>
                <a:cubicBezTo>
                  <a:pt x="8314" y="4843"/>
                  <a:pt x="8498" y="4728"/>
                  <a:pt x="8718" y="4594"/>
                </a:cubicBezTo>
                <a:cubicBezTo>
                  <a:pt x="8946" y="4478"/>
                  <a:pt x="9232" y="4344"/>
                  <a:pt x="9561" y="4375"/>
                </a:cubicBezTo>
                <a:cubicBezTo>
                  <a:pt x="9746" y="4388"/>
                  <a:pt x="9974" y="4478"/>
                  <a:pt x="9999" y="4594"/>
                </a:cubicBezTo>
                <a:cubicBezTo>
                  <a:pt x="10016" y="4728"/>
                  <a:pt x="9890" y="4801"/>
                  <a:pt x="9771" y="4935"/>
                </a:cubicBezTo>
                <a:cubicBezTo>
                  <a:pt x="9687" y="5038"/>
                  <a:pt x="9586" y="5142"/>
                  <a:pt x="9501" y="5233"/>
                </a:cubicBezTo>
                <a:cubicBezTo>
                  <a:pt x="9275" y="5440"/>
                  <a:pt x="9131" y="5647"/>
                  <a:pt x="8946" y="5823"/>
                </a:cubicBezTo>
                <a:cubicBezTo>
                  <a:pt x="8743" y="6000"/>
                  <a:pt x="8532" y="6194"/>
                  <a:pt x="8389" y="6402"/>
                </a:cubicBezTo>
                <a:cubicBezTo>
                  <a:pt x="8229" y="6626"/>
                  <a:pt x="8128" y="6833"/>
                  <a:pt x="7918" y="7010"/>
                </a:cubicBezTo>
                <a:cubicBezTo>
                  <a:pt x="7799" y="7125"/>
                  <a:pt x="7631" y="7247"/>
                  <a:pt x="7428" y="7351"/>
                </a:cubicBezTo>
                <a:cubicBezTo>
                  <a:pt x="7057" y="7545"/>
                  <a:pt x="7116" y="7551"/>
                  <a:pt x="6745" y="7746"/>
                </a:cubicBezTo>
                <a:cubicBezTo>
                  <a:pt x="6560" y="7831"/>
                  <a:pt x="6442" y="7856"/>
                  <a:pt x="6206" y="7990"/>
                </a:cubicBezTo>
                <a:cubicBezTo>
                  <a:pt x="6071" y="8148"/>
                  <a:pt x="6063" y="8203"/>
                  <a:pt x="6038" y="8379"/>
                </a:cubicBezTo>
                <a:cubicBezTo>
                  <a:pt x="6012" y="8616"/>
                  <a:pt x="5785" y="10530"/>
                  <a:pt x="5785" y="10725"/>
                </a:cubicBezTo>
                <a:cubicBezTo>
                  <a:pt x="4630" y="10725"/>
                  <a:pt x="3002" y="10000"/>
                  <a:pt x="1831" y="10000"/>
                </a:cubicBezTo>
                <a:cubicBezTo>
                  <a:pt x="1857" y="9648"/>
                  <a:pt x="1907" y="8318"/>
                  <a:pt x="1823" y="7983"/>
                </a:cubicBezTo>
                <a:cubicBezTo>
                  <a:pt x="1704" y="7496"/>
                  <a:pt x="1359" y="7156"/>
                  <a:pt x="1300" y="6712"/>
                </a:cubicBezTo>
                <a:cubicBezTo>
                  <a:pt x="1258" y="6340"/>
                  <a:pt x="1300" y="5945"/>
                  <a:pt x="1300" y="5525"/>
                </a:cubicBezTo>
                <a:cubicBezTo>
                  <a:pt x="1325" y="5069"/>
                  <a:pt x="1401" y="4478"/>
                  <a:pt x="1216" y="4107"/>
                </a:cubicBezTo>
                <a:cubicBezTo>
                  <a:pt x="1072" y="3852"/>
                  <a:pt x="887" y="3645"/>
                  <a:pt x="769" y="3407"/>
                </a:cubicBezTo>
                <a:cubicBezTo>
                  <a:pt x="659" y="3243"/>
                  <a:pt x="600" y="3066"/>
                  <a:pt x="516" y="2903"/>
                </a:cubicBezTo>
                <a:cubicBezTo>
                  <a:pt x="440" y="2726"/>
                  <a:pt x="297" y="2580"/>
                  <a:pt x="213" y="2427"/>
                </a:cubicBezTo>
                <a:cubicBezTo>
                  <a:pt x="153" y="2312"/>
                  <a:pt x="-15" y="1983"/>
                  <a:pt x="2" y="1868"/>
                </a:cubicBezTo>
                <a:cubicBezTo>
                  <a:pt x="44" y="1735"/>
                  <a:pt x="297" y="1612"/>
                  <a:pt x="500" y="1630"/>
                </a:cubicBezTo>
                <a:cubicBezTo>
                  <a:pt x="743" y="1661"/>
                  <a:pt x="887" y="1941"/>
                  <a:pt x="1013" y="2117"/>
                </a:cubicBezTo>
                <a:cubicBezTo>
                  <a:pt x="1157" y="2324"/>
                  <a:pt x="1283" y="2532"/>
                  <a:pt x="1384" y="2695"/>
                </a:cubicBezTo>
                <a:cubicBezTo>
                  <a:pt x="1503" y="2878"/>
                  <a:pt x="1687" y="3085"/>
                  <a:pt x="1815" y="3243"/>
                </a:cubicBezTo>
                <a:cubicBezTo>
                  <a:pt x="1957" y="3407"/>
                  <a:pt x="2083" y="3718"/>
                  <a:pt x="2286" y="3778"/>
                </a:cubicBezTo>
                <a:cubicBezTo>
                  <a:pt x="2455" y="3839"/>
                  <a:pt x="2657" y="3778"/>
                  <a:pt x="2843" y="3749"/>
                </a:cubicBezTo>
                <a:cubicBezTo>
                  <a:pt x="2927" y="3481"/>
                  <a:pt x="2860" y="3243"/>
                  <a:pt x="2801" y="2994"/>
                </a:cubicBezTo>
                <a:cubicBezTo>
                  <a:pt x="2716" y="2458"/>
                  <a:pt x="2801" y="1898"/>
                  <a:pt x="2759" y="1351"/>
                </a:cubicBezTo>
                <a:cubicBezTo>
                  <a:pt x="2741" y="1114"/>
                  <a:pt x="2657" y="712"/>
                  <a:pt x="2784" y="566"/>
                </a:cubicBezTo>
                <a:cubicBezTo>
                  <a:pt x="2902" y="413"/>
                  <a:pt x="3441" y="371"/>
                  <a:pt x="3601" y="517"/>
                </a:cubicBezTo>
                <a:cubicBezTo>
                  <a:pt x="3685" y="608"/>
                  <a:pt x="3685" y="931"/>
                  <a:pt x="3702" y="1096"/>
                </a:cubicBezTo>
                <a:cubicBezTo>
                  <a:pt x="3728" y="1320"/>
                  <a:pt x="3728" y="1467"/>
                  <a:pt x="3745" y="1673"/>
                </a:cubicBezTo>
                <a:cubicBezTo>
                  <a:pt x="3787" y="2166"/>
                  <a:pt x="3930" y="2427"/>
                  <a:pt x="3930" y="2817"/>
                </a:cubicBezTo>
                <a:lnTo>
                  <a:pt x="3930" y="3200"/>
                </a:lnTo>
                <a:cubicBezTo>
                  <a:pt x="3955" y="3395"/>
                  <a:pt x="3888" y="3615"/>
                  <a:pt x="4242" y="3541"/>
                </a:cubicBezTo>
                <a:cubicBezTo>
                  <a:pt x="4326" y="3529"/>
                  <a:pt x="4301" y="3468"/>
                  <a:pt x="4301" y="3407"/>
                </a:cubicBezTo>
                <a:cubicBezTo>
                  <a:pt x="4428" y="3006"/>
                  <a:pt x="4326" y="2532"/>
                  <a:pt x="4402" y="2117"/>
                </a:cubicBezTo>
                <a:cubicBezTo>
                  <a:pt x="4444" y="1929"/>
                  <a:pt x="4503" y="1746"/>
                  <a:pt x="4545" y="1570"/>
                </a:cubicBezTo>
                <a:cubicBezTo>
                  <a:pt x="4587" y="1363"/>
                  <a:pt x="4612" y="1156"/>
                  <a:pt x="4612" y="949"/>
                </a:cubicBezTo>
                <a:cubicBezTo>
                  <a:pt x="4587" y="590"/>
                  <a:pt x="4402" y="0"/>
                  <a:pt x="49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214198" indent="-214198">
              <a:buFont typeface="Arial" panose="020B0604020202020204" pitchFamily="34" charset="0"/>
              <a:buChar char="•"/>
            </a:pPr>
            <a:endParaRPr lang="en-US" sz="1012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287" y="1392672"/>
            <a:ext cx="3079448" cy="1450126"/>
          </a:xfrm>
          <a:prstGeom prst="rect">
            <a:avLst/>
          </a:prstGeom>
          <a:noFill/>
        </p:spPr>
        <p:txBody>
          <a:bodyPr wrap="square" lIns="0" tIns="27418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tr-TR" sz="3298" b="1" dirty="0">
                <a:solidFill>
                  <a:schemeClr val="bg1"/>
                </a:solidFill>
                <a:latin typeface="EYInterstate Light" panose="02000506000000020004" pitchFamily="2" charset="0"/>
              </a:rPr>
              <a:t>Teşekkürler!</a:t>
            </a:r>
          </a:p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endParaRPr lang="tr-TR" sz="3298" b="1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tr-TR" sz="3298" b="1" dirty="0">
                <a:solidFill>
                  <a:schemeClr val="bg1"/>
                </a:solidFill>
                <a:latin typeface="EYInterstate Light" panose="02000506000000020004" pitchFamily="2" charset="0"/>
              </a:rPr>
              <a:t>Soru &amp; Cevap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CAAD4-A15A-43A6-959E-FC099AF4550A}"/>
              </a:ext>
            </a:extLst>
          </p:cNvPr>
          <p:cNvSpPr/>
          <p:nvPr/>
        </p:nvSpPr>
        <p:spPr>
          <a:xfrm>
            <a:off x="5187577" y="746551"/>
            <a:ext cx="3096000" cy="106348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B54AB0-ECD4-4119-9BC4-0F9EFB9BB594}"/>
              </a:ext>
            </a:extLst>
          </p:cNvPr>
          <p:cNvSpPr/>
          <p:nvPr/>
        </p:nvSpPr>
        <p:spPr>
          <a:xfrm>
            <a:off x="5187577" y="1968487"/>
            <a:ext cx="3132000" cy="106348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C362CE-5C1D-45BA-9B3B-24F6230111D6}"/>
              </a:ext>
            </a:extLst>
          </p:cNvPr>
          <p:cNvSpPr/>
          <p:nvPr/>
        </p:nvSpPr>
        <p:spPr>
          <a:xfrm>
            <a:off x="5187579" y="3190423"/>
            <a:ext cx="3132000" cy="106348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tr-TR" sz="12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894A22-7F96-441B-8400-DC946CE39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4268" r="12779"/>
          <a:stretch/>
        </p:blipFill>
        <p:spPr bwMode="auto">
          <a:xfrm>
            <a:off x="5257152" y="818741"/>
            <a:ext cx="789270" cy="9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13">
            <a:extLst>
              <a:ext uri="{FF2B5EF4-FFF2-40B4-BE49-F238E27FC236}">
                <a16:creationId xmlns:a16="http://schemas.microsoft.com/office/drawing/2014/main" id="{5C7AFCC3-5BC6-4F79-91B2-1A8DB5D4D3AC}"/>
              </a:ext>
            </a:extLst>
          </p:cNvPr>
          <p:cNvSpPr/>
          <p:nvPr/>
        </p:nvSpPr>
        <p:spPr>
          <a:xfrm>
            <a:off x="6155753" y="852920"/>
            <a:ext cx="2363429" cy="850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r>
              <a:rPr kumimoji="0" lang="tr-TR" altLang="en-US" sz="8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  <a:t>Sercan Bahadır</a:t>
            </a: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r>
              <a:rPr kumimoji="0" lang="tr-TR" altLang="en-US" sz="8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  <a:t>Şirket Ortağı</a:t>
            </a:r>
            <a:br>
              <a:rPr kumimoji="0" lang="en-US" altLang="en-US" sz="8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</a:br>
            <a:r>
              <a:rPr kumimoji="0" lang="tr-TR" altLang="en-US" sz="8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  <a:t>Dolaylı Vergiler Danışmanlık Hizmetleri</a:t>
            </a: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endParaRPr kumimoji="0" lang="en-US" altLang="en-US" sz="8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Regular" pitchFamily="2" charset="0"/>
              <a:ea typeface="+mn-ea"/>
              <a:cs typeface="Arial"/>
            </a:endParaRP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Arial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DDB41B67-0F6F-4934-914D-78EB03ED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878" y="1348184"/>
            <a:ext cx="2072775" cy="3554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4255" algn="l"/>
              </a:tabLst>
              <a:defRPr/>
            </a:pP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Tel	+90  212 408 5</a:t>
            </a:r>
            <a:r>
              <a:rPr kumimoji="0" lang="tr-T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3 </a:t>
            </a:r>
            <a:r>
              <a:rPr lang="tr-TR" sz="770" dirty="0">
                <a:solidFill>
                  <a:srgbClr val="000000"/>
                </a:solidFill>
                <a:latin typeface="EYInterstate Light" pitchFamily="2" charset="0"/>
              </a:rPr>
              <a:t>41</a:t>
            </a:r>
            <a:endParaRPr kumimoji="0" lang="fr-FR" sz="7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Arial" charset="0"/>
            </a:endParaRPr>
          </a:p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4255" algn="l"/>
              </a:tabLst>
              <a:defRPr/>
            </a:pP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Cep	+90  53</a:t>
            </a:r>
            <a:r>
              <a:rPr kumimoji="0" lang="tr-T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0</a:t>
            </a: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 4</a:t>
            </a:r>
            <a:r>
              <a:rPr kumimoji="0" lang="tr-T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90</a:t>
            </a: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 </a:t>
            </a:r>
            <a:r>
              <a:rPr lang="tr-TR" sz="770" dirty="0">
                <a:solidFill>
                  <a:srgbClr val="000000"/>
                </a:solidFill>
                <a:latin typeface="EYInterstate Light" pitchFamily="2" charset="0"/>
              </a:rPr>
              <a:t>2</a:t>
            </a: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6 </a:t>
            </a:r>
            <a:r>
              <a:rPr kumimoji="0" lang="tr-T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13</a:t>
            </a:r>
            <a:endParaRPr kumimoji="0" lang="fr-FR" sz="7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Arial" charset="0"/>
            </a:endParaRPr>
          </a:p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4255" algn="l"/>
              </a:tabLst>
              <a:defRPr/>
            </a:pP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Email	</a:t>
            </a:r>
            <a:r>
              <a:rPr kumimoji="0" lang="tr-T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sercan.bahadir</a:t>
            </a: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@tr.ey.com</a:t>
            </a:r>
          </a:p>
        </p:txBody>
      </p:sp>
      <p:pic>
        <p:nvPicPr>
          <p:cNvPr id="15" name="Picture 2" descr="C:\Users\aynur.curguc\Desktop\Aynur Çürgüç.jpg">
            <a:extLst>
              <a:ext uri="{FF2B5EF4-FFF2-40B4-BE49-F238E27FC236}">
                <a16:creationId xmlns:a16="http://schemas.microsoft.com/office/drawing/2014/main" id="{9D5C74CD-6B29-42EB-B0B4-F238DCEB0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t="11408" b="5593"/>
          <a:stretch/>
        </p:blipFill>
        <p:spPr bwMode="auto">
          <a:xfrm>
            <a:off x="5257150" y="2035404"/>
            <a:ext cx="741477" cy="9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13">
            <a:extLst>
              <a:ext uri="{FF2B5EF4-FFF2-40B4-BE49-F238E27FC236}">
                <a16:creationId xmlns:a16="http://schemas.microsoft.com/office/drawing/2014/main" id="{D8A0D3FE-D118-44F6-9264-E777D87FC3C8}"/>
              </a:ext>
            </a:extLst>
          </p:cNvPr>
          <p:cNvSpPr/>
          <p:nvPr/>
        </p:nvSpPr>
        <p:spPr>
          <a:xfrm>
            <a:off x="6155752" y="2069150"/>
            <a:ext cx="2363429" cy="850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953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42913" algn="l"/>
              </a:tabLst>
              <a:defRPr/>
            </a:pPr>
            <a:r>
              <a:rPr lang="tr-TR" altLang="en-US" sz="882" b="1" dirty="0">
                <a:solidFill>
                  <a:srgbClr val="000000"/>
                </a:solidFill>
                <a:latin typeface="EYInterstate Regular" pitchFamily="2" charset="0"/>
                <a:cs typeface="Arial"/>
              </a:rPr>
              <a:t>Aynur </a:t>
            </a:r>
            <a:r>
              <a:rPr lang="tr-TR" altLang="en-US" sz="882" b="1" dirty="0" err="1">
                <a:solidFill>
                  <a:srgbClr val="000000"/>
                </a:solidFill>
                <a:latin typeface="EYInterstate Regular" pitchFamily="2" charset="0"/>
                <a:cs typeface="Arial"/>
              </a:rPr>
              <a:t>Çürgüç</a:t>
            </a:r>
            <a:r>
              <a:rPr lang="tr-TR" altLang="en-US" sz="882" b="1" dirty="0">
                <a:solidFill>
                  <a:srgbClr val="000000"/>
                </a:solidFill>
                <a:latin typeface="EYInterstate Regular" pitchFamily="2" charset="0"/>
                <a:cs typeface="Arial"/>
              </a:rPr>
              <a:t> Kumcuoğlu</a:t>
            </a: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r>
              <a:rPr kumimoji="0" lang="tr-TR" altLang="en-US" sz="8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  <a:t>Müdür</a:t>
            </a:r>
            <a:br>
              <a:rPr kumimoji="0" lang="en-US" altLang="en-US" sz="8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</a:br>
            <a:r>
              <a:rPr kumimoji="0" lang="tr-TR" altLang="en-US" sz="8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  <a:t>Dolaylı Vergiler Danışmanlık Hizmetleri</a:t>
            </a: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endParaRPr kumimoji="0" lang="en-US" altLang="en-US" sz="8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Regular" pitchFamily="2" charset="0"/>
              <a:ea typeface="+mn-ea"/>
              <a:cs typeface="Arial"/>
            </a:endParaRP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Arial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DCDC8428-3C47-4E73-9B80-6AF5003FC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878" y="2564414"/>
            <a:ext cx="2072775" cy="3554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lvl="0" defTabSz="851135" fontAlgn="base">
              <a:spcBef>
                <a:spcPct val="0"/>
              </a:spcBef>
              <a:spcAft>
                <a:spcPct val="0"/>
              </a:spcAft>
              <a:tabLst>
                <a:tab pos="464255" algn="l"/>
              </a:tabLst>
              <a:defRPr/>
            </a:pP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Tel	</a:t>
            </a:r>
            <a:r>
              <a:rPr lang="fr-FR" sz="770" dirty="0">
                <a:solidFill>
                  <a:srgbClr val="000000"/>
                </a:solidFill>
                <a:latin typeface="EYInterstate Light" pitchFamily="2" charset="0"/>
                <a:cs typeface="Arial" charset="0"/>
              </a:rPr>
              <a:t>+90  212 408 51 33</a:t>
            </a:r>
            <a:endParaRPr kumimoji="0" lang="fr-FR" sz="7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Arial" charset="0"/>
            </a:endParaRPr>
          </a:p>
          <a:p>
            <a:pPr lvl="0" defTabSz="851135" fontAlgn="base">
              <a:spcBef>
                <a:spcPct val="0"/>
              </a:spcBef>
              <a:spcAft>
                <a:spcPct val="0"/>
              </a:spcAft>
              <a:tabLst>
                <a:tab pos="464255" algn="l"/>
              </a:tabLst>
              <a:defRPr/>
            </a:pP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Cep	</a:t>
            </a:r>
            <a:r>
              <a:rPr lang="fr-FR" sz="770" dirty="0">
                <a:solidFill>
                  <a:srgbClr val="000000"/>
                </a:solidFill>
                <a:latin typeface="EYInterstate Light" pitchFamily="2" charset="0"/>
                <a:cs typeface="Arial" charset="0"/>
              </a:rPr>
              <a:t>+90  531 882 21 46</a:t>
            </a:r>
            <a:endParaRPr kumimoji="0" lang="fr-FR" sz="7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Arial" charset="0"/>
            </a:endParaRPr>
          </a:p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4255" algn="l"/>
              </a:tabLst>
              <a:defRPr/>
            </a:pP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Email	</a:t>
            </a:r>
            <a:r>
              <a:rPr lang="tr-TR" sz="770" dirty="0">
                <a:solidFill>
                  <a:srgbClr val="000000"/>
                </a:solidFill>
                <a:latin typeface="EYInterstate Light" pitchFamily="2" charset="0"/>
                <a:cs typeface="Arial" charset="0"/>
              </a:rPr>
              <a:t>a</a:t>
            </a:r>
            <a:r>
              <a:rPr kumimoji="0" lang="tr-TR" sz="7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ynur.curguc</a:t>
            </a: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@tr.ey.com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8F68B1-F17F-407E-B17F-AB4D1091D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6"/>
          <a:stretch/>
        </p:blipFill>
        <p:spPr>
          <a:xfrm>
            <a:off x="5257152" y="3260880"/>
            <a:ext cx="763076" cy="922571"/>
          </a:xfrm>
          <a:prstGeom prst="rect">
            <a:avLst/>
          </a:prstGeom>
        </p:spPr>
      </p:pic>
      <p:sp>
        <p:nvSpPr>
          <p:cNvPr id="19" name="Rectangle 213">
            <a:extLst>
              <a:ext uri="{FF2B5EF4-FFF2-40B4-BE49-F238E27FC236}">
                <a16:creationId xmlns:a16="http://schemas.microsoft.com/office/drawing/2014/main" id="{339F413D-1330-4856-97F1-58DCA0B9E24F}"/>
              </a:ext>
            </a:extLst>
          </p:cNvPr>
          <p:cNvSpPr/>
          <p:nvPr/>
        </p:nvSpPr>
        <p:spPr>
          <a:xfrm>
            <a:off x="6155753" y="3307230"/>
            <a:ext cx="2363429" cy="850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r>
              <a:rPr kumimoji="0" lang="tr-TR" altLang="en-US" sz="8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  <a:t>Cemre Arslan</a:t>
            </a: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r>
              <a:rPr kumimoji="0" lang="tr-TR" altLang="en-US" sz="8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  <a:t>Müdür</a:t>
            </a:r>
            <a:br>
              <a:rPr kumimoji="0" lang="en-US" altLang="en-US" sz="8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</a:br>
            <a:r>
              <a:rPr kumimoji="0" lang="tr-TR" altLang="en-US" sz="8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Regular" pitchFamily="2" charset="0"/>
                <a:ea typeface="+mn-ea"/>
                <a:cs typeface="Arial"/>
              </a:rPr>
              <a:t>Dolaylı Vergiler Danışmanlık Hizmetleri</a:t>
            </a: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endParaRPr kumimoji="0" lang="en-US" altLang="en-US" sz="8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Regular" pitchFamily="2" charset="0"/>
              <a:ea typeface="+mn-ea"/>
              <a:cs typeface="Arial"/>
            </a:endParaRP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95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2913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"/>
              <a:ea typeface="+mn-ea"/>
              <a:cs typeface="Arial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7B097028-DE35-48FE-A647-C4391236B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880" y="3802494"/>
            <a:ext cx="2072775" cy="3554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4255" algn="l"/>
              </a:tabLst>
              <a:defRPr/>
            </a:pP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Tel	+90  212 408 5</a:t>
            </a:r>
            <a:r>
              <a:rPr kumimoji="0" lang="tr-T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3 </a:t>
            </a:r>
            <a:r>
              <a:rPr lang="tr-TR" sz="770" dirty="0">
                <a:solidFill>
                  <a:srgbClr val="000000"/>
                </a:solidFill>
                <a:latin typeface="EYInterstate Light" pitchFamily="2" charset="0"/>
              </a:rPr>
              <a:t>44</a:t>
            </a:r>
            <a:endParaRPr kumimoji="0" lang="fr-FR" sz="7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Arial" charset="0"/>
            </a:endParaRPr>
          </a:p>
          <a:p>
            <a:pPr lvl="0" defTabSz="851135" fontAlgn="base">
              <a:spcBef>
                <a:spcPct val="0"/>
              </a:spcBef>
              <a:spcAft>
                <a:spcPct val="0"/>
              </a:spcAft>
              <a:tabLst>
                <a:tab pos="464255" algn="l"/>
              </a:tabLst>
              <a:defRPr/>
            </a:pP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Cep	</a:t>
            </a:r>
            <a:r>
              <a:rPr lang="fr-FR" sz="770" dirty="0">
                <a:solidFill>
                  <a:srgbClr val="000000"/>
                </a:solidFill>
                <a:latin typeface="EYInterstate Light" pitchFamily="2" charset="0"/>
                <a:cs typeface="Arial" charset="0"/>
              </a:rPr>
              <a:t>+90  531 513 60 83</a:t>
            </a:r>
            <a:endParaRPr kumimoji="0" lang="fr-FR" sz="7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itchFamily="2" charset="0"/>
              <a:ea typeface="+mn-ea"/>
              <a:cs typeface="Arial" charset="0"/>
            </a:endParaRPr>
          </a:p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4255" algn="l"/>
              </a:tabLst>
              <a:defRPr/>
            </a:pP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Email	</a:t>
            </a:r>
            <a:r>
              <a:rPr kumimoji="0" lang="tr-TR" sz="7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cemre.arslan</a:t>
            </a:r>
            <a:r>
              <a:rPr kumimoji="0" lang="fr-FR" sz="7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itchFamily="2" charset="0"/>
                <a:ea typeface="+mn-ea"/>
                <a:cs typeface="Arial" charset="0"/>
              </a:rPr>
              <a:t>@tr.ey.com</a:t>
            </a:r>
          </a:p>
        </p:txBody>
      </p:sp>
    </p:spTree>
    <p:extLst>
      <p:ext uri="{BB962C8B-B14F-4D97-AF65-F5344CB8AC3E}">
        <p14:creationId xmlns:p14="http://schemas.microsoft.com/office/powerpoint/2010/main" val="39224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7977-037E-4263-8360-844A2445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Geri Kazanım Katılım Payı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1DBC8C-2464-4941-9930-C1A792568A79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Mevzuat</a:t>
            </a:r>
          </a:p>
        </p:txBody>
      </p:sp>
      <p:sp>
        <p:nvSpPr>
          <p:cNvPr id="8" name="Gleichschenkliges Dreieck 539">
            <a:extLst>
              <a:ext uri="{FF2B5EF4-FFF2-40B4-BE49-F238E27FC236}">
                <a16:creationId xmlns:a16="http://schemas.microsoft.com/office/drawing/2014/main" id="{71A7006E-02FE-44B6-8B7C-E531B26A56CE}"/>
              </a:ext>
            </a:extLst>
          </p:cNvPr>
          <p:cNvSpPr/>
          <p:nvPr/>
        </p:nvSpPr>
        <p:spPr bwMode="gray">
          <a:xfrm>
            <a:off x="1433191" y="3397409"/>
            <a:ext cx="106680" cy="91966"/>
          </a:xfrm>
          <a:prstGeom prst="triangl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Gerade Verbindung 552">
            <a:extLst>
              <a:ext uri="{FF2B5EF4-FFF2-40B4-BE49-F238E27FC236}">
                <a16:creationId xmlns:a16="http://schemas.microsoft.com/office/drawing/2014/main" id="{9DAC9223-522D-42EA-9E3F-17D53086F9EB}"/>
              </a:ext>
            </a:extLst>
          </p:cNvPr>
          <p:cNvCxnSpPr/>
          <p:nvPr/>
        </p:nvCxnSpPr>
        <p:spPr bwMode="gray">
          <a:xfrm rot="5400000" flipH="1" flipV="1">
            <a:off x="2983424" y="3256125"/>
            <a:ext cx="252000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556">
            <a:extLst>
              <a:ext uri="{FF2B5EF4-FFF2-40B4-BE49-F238E27FC236}">
                <a16:creationId xmlns:a16="http://schemas.microsoft.com/office/drawing/2014/main" id="{A783B7BB-1479-4E39-BA0A-D247DA742EEA}"/>
              </a:ext>
            </a:extLst>
          </p:cNvPr>
          <p:cNvCxnSpPr/>
          <p:nvPr/>
        </p:nvCxnSpPr>
        <p:spPr bwMode="gray">
          <a:xfrm rot="16200000" flipV="1">
            <a:off x="5992828" y="3252064"/>
            <a:ext cx="252000" cy="18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549">
            <a:extLst>
              <a:ext uri="{FF2B5EF4-FFF2-40B4-BE49-F238E27FC236}">
                <a16:creationId xmlns:a16="http://schemas.microsoft.com/office/drawing/2014/main" id="{22E9F374-13A3-4342-A1F0-FFAADC577018}"/>
              </a:ext>
            </a:extLst>
          </p:cNvPr>
          <p:cNvCxnSpPr>
            <a:cxnSpLocks/>
          </p:cNvCxnSpPr>
          <p:nvPr/>
        </p:nvCxnSpPr>
        <p:spPr bwMode="gray">
          <a:xfrm rot="16200000" flipV="1">
            <a:off x="1357943" y="3239319"/>
            <a:ext cx="252000" cy="5176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41">
            <a:extLst>
              <a:ext uri="{FF2B5EF4-FFF2-40B4-BE49-F238E27FC236}">
                <a16:creationId xmlns:a16="http://schemas.microsoft.com/office/drawing/2014/main" id="{7A1B8888-72F6-4C44-A5EE-D46081AC830D}"/>
              </a:ext>
            </a:extLst>
          </p:cNvPr>
          <p:cNvGrpSpPr/>
          <p:nvPr/>
        </p:nvGrpSpPr>
        <p:grpSpPr bwMode="gray">
          <a:xfrm>
            <a:off x="487106" y="2006589"/>
            <a:ext cx="1042552" cy="1126630"/>
            <a:chOff x="4972638" y="1751152"/>
            <a:chExt cx="3519109" cy="3802895"/>
          </a:xfrm>
        </p:grpSpPr>
        <p:sp>
          <p:nvSpPr>
            <p:cNvPr id="15" name="Abgerundetes Rechteck 38">
              <a:extLst>
                <a:ext uri="{FF2B5EF4-FFF2-40B4-BE49-F238E27FC236}">
                  <a16:creationId xmlns:a16="http://schemas.microsoft.com/office/drawing/2014/main" id="{03B4A700-8595-424E-83ED-9153D464DA3A}"/>
                </a:ext>
              </a:extLst>
            </p:cNvPr>
            <p:cNvSpPr/>
            <p:nvPr/>
          </p:nvSpPr>
          <p:spPr bwMode="gray">
            <a:xfrm>
              <a:off x="4972638" y="1928003"/>
              <a:ext cx="3519109" cy="352054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16" name="Abgerundetes Rechteck 39">
              <a:extLst>
                <a:ext uri="{FF2B5EF4-FFF2-40B4-BE49-F238E27FC236}">
                  <a16:creationId xmlns:a16="http://schemas.microsoft.com/office/drawing/2014/main" id="{7EA97E28-ECB9-49E6-9FAF-4564052EAA53}"/>
                </a:ext>
              </a:extLst>
            </p:cNvPr>
            <p:cNvSpPr/>
            <p:nvPr/>
          </p:nvSpPr>
          <p:spPr bwMode="gray">
            <a:xfrm>
              <a:off x="5108257" y="2052946"/>
              <a:ext cx="3226382" cy="322769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17" name="_color1">
              <a:extLst>
                <a:ext uri="{FF2B5EF4-FFF2-40B4-BE49-F238E27FC236}">
                  <a16:creationId xmlns:a16="http://schemas.microsoft.com/office/drawing/2014/main" id="{031D4B62-1D10-40E9-9416-71AAB8F03848}"/>
                </a:ext>
              </a:extLst>
            </p:cNvPr>
            <p:cNvSpPr/>
            <p:nvPr/>
          </p:nvSpPr>
          <p:spPr bwMode="gray">
            <a:xfrm>
              <a:off x="5108258" y="2052946"/>
              <a:ext cx="3226385" cy="89227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144000" tIns="180000" bIns="108000" rtlCol="0" anchor="ctr"/>
            <a:lstStyle/>
            <a:p>
              <a:r>
                <a:rPr lang="tr-TR" sz="14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Calibri" pitchFamily="34" charset="0"/>
                </a:rPr>
                <a:t>Aralık</a:t>
              </a:r>
              <a:endPara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Calibri" pitchFamily="34" charset="0"/>
              </a:endParaRPr>
            </a:p>
          </p:txBody>
        </p:sp>
        <p:grpSp>
          <p:nvGrpSpPr>
            <p:cNvPr id="18" name="Gruppieren 81">
              <a:extLst>
                <a:ext uri="{FF2B5EF4-FFF2-40B4-BE49-F238E27FC236}">
                  <a16:creationId xmlns:a16="http://schemas.microsoft.com/office/drawing/2014/main" id="{DA4841EF-FA87-4404-85FB-13E33B26C415}"/>
                </a:ext>
              </a:extLst>
            </p:cNvPr>
            <p:cNvGrpSpPr/>
            <p:nvPr/>
          </p:nvGrpSpPr>
          <p:grpSpPr bwMode="gray">
            <a:xfrm>
              <a:off x="7486745" y="2359103"/>
              <a:ext cx="690102" cy="396675"/>
              <a:chOff x="7608296" y="1874491"/>
              <a:chExt cx="691140" cy="397273"/>
            </a:xfrm>
            <a:solidFill>
              <a:srgbClr val="EAEAEA">
                <a:alpha val="25000"/>
              </a:srgbClr>
            </a:solidFill>
          </p:grpSpPr>
          <p:sp>
            <p:nvSpPr>
              <p:cNvPr id="49" name="Ellipse 73">
                <a:extLst>
                  <a:ext uri="{FF2B5EF4-FFF2-40B4-BE49-F238E27FC236}">
                    <a16:creationId xmlns:a16="http://schemas.microsoft.com/office/drawing/2014/main" id="{6BFAF978-11F6-474B-9653-6FA8FECF2414}"/>
                  </a:ext>
                </a:extLst>
              </p:cNvPr>
              <p:cNvSpPr/>
              <p:nvPr/>
            </p:nvSpPr>
            <p:spPr bwMode="gray">
              <a:xfrm>
                <a:off x="7608296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" name="Ellipse 74">
                <a:extLst>
                  <a:ext uri="{FF2B5EF4-FFF2-40B4-BE49-F238E27FC236}">
                    <a16:creationId xmlns:a16="http://schemas.microsoft.com/office/drawing/2014/main" id="{ED9B3ECB-4E90-4187-92DB-6ECDA956F6BB}"/>
                  </a:ext>
                </a:extLst>
              </p:cNvPr>
              <p:cNvSpPr/>
              <p:nvPr/>
            </p:nvSpPr>
            <p:spPr bwMode="gray">
              <a:xfrm>
                <a:off x="7710322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1" name="Ellipse 75">
                <a:extLst>
                  <a:ext uri="{FF2B5EF4-FFF2-40B4-BE49-F238E27FC236}">
                    <a16:creationId xmlns:a16="http://schemas.microsoft.com/office/drawing/2014/main" id="{CE1293B4-49E5-48B2-BE4C-BDDBE44BC775}"/>
                  </a:ext>
                </a:extLst>
              </p:cNvPr>
              <p:cNvSpPr/>
              <p:nvPr/>
            </p:nvSpPr>
            <p:spPr bwMode="gray">
              <a:xfrm>
                <a:off x="7815471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2" name="Ellipse 76">
                <a:extLst>
                  <a:ext uri="{FF2B5EF4-FFF2-40B4-BE49-F238E27FC236}">
                    <a16:creationId xmlns:a16="http://schemas.microsoft.com/office/drawing/2014/main" id="{436CE5B0-694C-4CFE-9FC5-1946F8391648}"/>
                  </a:ext>
                </a:extLst>
              </p:cNvPr>
              <p:cNvSpPr/>
              <p:nvPr/>
            </p:nvSpPr>
            <p:spPr bwMode="gray">
              <a:xfrm>
                <a:off x="76082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3" name="Ellipse 77">
                <a:extLst>
                  <a:ext uri="{FF2B5EF4-FFF2-40B4-BE49-F238E27FC236}">
                    <a16:creationId xmlns:a16="http://schemas.microsoft.com/office/drawing/2014/main" id="{50C0B8D3-4D54-47A7-8C8E-D3578D23AA8C}"/>
                  </a:ext>
                </a:extLst>
              </p:cNvPr>
              <p:cNvSpPr/>
              <p:nvPr/>
            </p:nvSpPr>
            <p:spPr bwMode="gray">
              <a:xfrm>
                <a:off x="771073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4" name="Ellipse 78">
                <a:extLst>
                  <a:ext uri="{FF2B5EF4-FFF2-40B4-BE49-F238E27FC236}">
                    <a16:creationId xmlns:a16="http://schemas.microsoft.com/office/drawing/2014/main" id="{4D8F2B74-A05E-488F-97A8-6AF3FE4F961B}"/>
                  </a:ext>
                </a:extLst>
              </p:cNvPr>
              <p:cNvSpPr/>
              <p:nvPr/>
            </p:nvSpPr>
            <p:spPr bwMode="gray">
              <a:xfrm>
                <a:off x="781317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5" name="Ellipse 79">
                <a:extLst>
                  <a:ext uri="{FF2B5EF4-FFF2-40B4-BE49-F238E27FC236}">
                    <a16:creationId xmlns:a16="http://schemas.microsoft.com/office/drawing/2014/main" id="{38ABE586-CC47-45FD-870C-7AC664782026}"/>
                  </a:ext>
                </a:extLst>
              </p:cNvPr>
              <p:cNvSpPr/>
              <p:nvPr/>
            </p:nvSpPr>
            <p:spPr bwMode="gray">
              <a:xfrm>
                <a:off x="7915617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" name="Ellipse 80">
                <a:extLst>
                  <a:ext uri="{FF2B5EF4-FFF2-40B4-BE49-F238E27FC236}">
                    <a16:creationId xmlns:a16="http://schemas.microsoft.com/office/drawing/2014/main" id="{E04535BA-4C62-4485-9CE9-E5FB73CA81C2}"/>
                  </a:ext>
                </a:extLst>
              </p:cNvPr>
              <p:cNvSpPr/>
              <p:nvPr/>
            </p:nvSpPr>
            <p:spPr bwMode="gray">
              <a:xfrm>
                <a:off x="8018059" y="198290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7" name="Ellipse 81">
                <a:extLst>
                  <a:ext uri="{FF2B5EF4-FFF2-40B4-BE49-F238E27FC236}">
                    <a16:creationId xmlns:a16="http://schemas.microsoft.com/office/drawing/2014/main" id="{3ED9FEE1-147A-4A4E-B5CC-CB2FE8A99B56}"/>
                  </a:ext>
                </a:extLst>
              </p:cNvPr>
              <p:cNvSpPr/>
              <p:nvPr/>
            </p:nvSpPr>
            <p:spPr bwMode="gray">
              <a:xfrm>
                <a:off x="81204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8" name="Ellipse 82">
                <a:extLst>
                  <a:ext uri="{FF2B5EF4-FFF2-40B4-BE49-F238E27FC236}">
                    <a16:creationId xmlns:a16="http://schemas.microsoft.com/office/drawing/2014/main" id="{E77C124E-2BF2-45EB-8966-58144729C6D5}"/>
                  </a:ext>
                </a:extLst>
              </p:cNvPr>
              <p:cNvSpPr/>
              <p:nvPr/>
            </p:nvSpPr>
            <p:spPr bwMode="gray">
              <a:xfrm>
                <a:off x="8222935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9" name="Ellipse 83">
                <a:extLst>
                  <a:ext uri="{FF2B5EF4-FFF2-40B4-BE49-F238E27FC236}">
                    <a16:creationId xmlns:a16="http://schemas.microsoft.com/office/drawing/2014/main" id="{0FB0990A-4C61-4BE9-9EC5-AE17AF124522}"/>
                  </a:ext>
                </a:extLst>
              </p:cNvPr>
              <p:cNvSpPr/>
              <p:nvPr/>
            </p:nvSpPr>
            <p:spPr bwMode="gray">
              <a:xfrm>
                <a:off x="76082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0" name="Ellipse 84">
                <a:extLst>
                  <a:ext uri="{FF2B5EF4-FFF2-40B4-BE49-F238E27FC236}">
                    <a16:creationId xmlns:a16="http://schemas.microsoft.com/office/drawing/2014/main" id="{B6FB0782-66B4-4D26-8848-70BBD870E354}"/>
                  </a:ext>
                </a:extLst>
              </p:cNvPr>
              <p:cNvSpPr/>
              <p:nvPr/>
            </p:nvSpPr>
            <p:spPr bwMode="gray">
              <a:xfrm>
                <a:off x="771073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1" name="Ellipse 85">
                <a:extLst>
                  <a:ext uri="{FF2B5EF4-FFF2-40B4-BE49-F238E27FC236}">
                    <a16:creationId xmlns:a16="http://schemas.microsoft.com/office/drawing/2014/main" id="{D5B366B5-2A9B-4AD7-9006-979EAA995353}"/>
                  </a:ext>
                </a:extLst>
              </p:cNvPr>
              <p:cNvSpPr/>
              <p:nvPr/>
            </p:nvSpPr>
            <p:spPr bwMode="gray">
              <a:xfrm>
                <a:off x="781317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2" name="Ellipse 86">
                <a:extLst>
                  <a:ext uri="{FF2B5EF4-FFF2-40B4-BE49-F238E27FC236}">
                    <a16:creationId xmlns:a16="http://schemas.microsoft.com/office/drawing/2014/main" id="{C5250531-EF92-4C9C-9A43-0583488C686F}"/>
                  </a:ext>
                </a:extLst>
              </p:cNvPr>
              <p:cNvSpPr/>
              <p:nvPr/>
            </p:nvSpPr>
            <p:spPr bwMode="gray">
              <a:xfrm>
                <a:off x="791561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3" name="Ellipse 87">
                <a:extLst>
                  <a:ext uri="{FF2B5EF4-FFF2-40B4-BE49-F238E27FC236}">
                    <a16:creationId xmlns:a16="http://schemas.microsoft.com/office/drawing/2014/main" id="{63555CC4-4A3A-4625-A66F-F409A2035B6E}"/>
                  </a:ext>
                </a:extLst>
              </p:cNvPr>
              <p:cNvSpPr/>
              <p:nvPr/>
            </p:nvSpPr>
            <p:spPr bwMode="gray">
              <a:xfrm>
                <a:off x="801805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4" name="Ellipse 88">
                <a:extLst>
                  <a:ext uri="{FF2B5EF4-FFF2-40B4-BE49-F238E27FC236}">
                    <a16:creationId xmlns:a16="http://schemas.microsoft.com/office/drawing/2014/main" id="{190C1890-1B46-4A15-9350-F576BBBC8569}"/>
                  </a:ext>
                </a:extLst>
              </p:cNvPr>
              <p:cNvSpPr/>
              <p:nvPr/>
            </p:nvSpPr>
            <p:spPr bwMode="gray">
              <a:xfrm>
                <a:off x="81204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5" name="Ellipse 89">
                <a:extLst>
                  <a:ext uri="{FF2B5EF4-FFF2-40B4-BE49-F238E27FC236}">
                    <a16:creationId xmlns:a16="http://schemas.microsoft.com/office/drawing/2014/main" id="{2316B122-2B40-47A0-A062-984B3D383D04}"/>
                  </a:ext>
                </a:extLst>
              </p:cNvPr>
              <p:cNvSpPr/>
              <p:nvPr/>
            </p:nvSpPr>
            <p:spPr bwMode="gray">
              <a:xfrm>
                <a:off x="8222935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6" name="Ellipse 90">
                <a:extLst>
                  <a:ext uri="{FF2B5EF4-FFF2-40B4-BE49-F238E27FC236}">
                    <a16:creationId xmlns:a16="http://schemas.microsoft.com/office/drawing/2014/main" id="{358162D8-2ABD-44E9-8C2B-7379EAA90356}"/>
                  </a:ext>
                </a:extLst>
              </p:cNvPr>
              <p:cNvSpPr/>
              <p:nvPr/>
            </p:nvSpPr>
            <p:spPr bwMode="gray">
              <a:xfrm>
                <a:off x="76082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7" name="Ellipse 91">
                <a:extLst>
                  <a:ext uri="{FF2B5EF4-FFF2-40B4-BE49-F238E27FC236}">
                    <a16:creationId xmlns:a16="http://schemas.microsoft.com/office/drawing/2014/main" id="{A543DA64-519F-4882-9C3E-76928FF08EE2}"/>
                  </a:ext>
                </a:extLst>
              </p:cNvPr>
              <p:cNvSpPr/>
              <p:nvPr/>
            </p:nvSpPr>
            <p:spPr bwMode="gray">
              <a:xfrm>
                <a:off x="771073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8" name="Ellipse 92">
                <a:extLst>
                  <a:ext uri="{FF2B5EF4-FFF2-40B4-BE49-F238E27FC236}">
                    <a16:creationId xmlns:a16="http://schemas.microsoft.com/office/drawing/2014/main" id="{A2FC7A29-D31C-4578-9114-8555698AEEA5}"/>
                  </a:ext>
                </a:extLst>
              </p:cNvPr>
              <p:cNvSpPr/>
              <p:nvPr/>
            </p:nvSpPr>
            <p:spPr bwMode="gray">
              <a:xfrm>
                <a:off x="781317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69" name="Ellipse 93">
                <a:extLst>
                  <a:ext uri="{FF2B5EF4-FFF2-40B4-BE49-F238E27FC236}">
                    <a16:creationId xmlns:a16="http://schemas.microsoft.com/office/drawing/2014/main" id="{59E20D40-FDA4-485D-8737-90CDE4DFE216}"/>
                  </a:ext>
                </a:extLst>
              </p:cNvPr>
              <p:cNvSpPr/>
              <p:nvPr/>
            </p:nvSpPr>
            <p:spPr bwMode="gray">
              <a:xfrm>
                <a:off x="791561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70" name="Ellipse 94">
                <a:extLst>
                  <a:ext uri="{FF2B5EF4-FFF2-40B4-BE49-F238E27FC236}">
                    <a16:creationId xmlns:a16="http://schemas.microsoft.com/office/drawing/2014/main" id="{54C83272-E98C-4F2F-AF3D-9A4F596BE651}"/>
                  </a:ext>
                </a:extLst>
              </p:cNvPr>
              <p:cNvSpPr/>
              <p:nvPr/>
            </p:nvSpPr>
            <p:spPr bwMode="gray">
              <a:xfrm>
                <a:off x="801805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71" name="Ellipse 95">
                <a:extLst>
                  <a:ext uri="{FF2B5EF4-FFF2-40B4-BE49-F238E27FC236}">
                    <a16:creationId xmlns:a16="http://schemas.microsoft.com/office/drawing/2014/main" id="{4DF370DE-41F7-42E5-8C83-743B1AB19D7F}"/>
                  </a:ext>
                </a:extLst>
              </p:cNvPr>
              <p:cNvSpPr/>
              <p:nvPr/>
            </p:nvSpPr>
            <p:spPr bwMode="gray">
              <a:xfrm>
                <a:off x="81204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72" name="Ellipse 96">
                <a:extLst>
                  <a:ext uri="{FF2B5EF4-FFF2-40B4-BE49-F238E27FC236}">
                    <a16:creationId xmlns:a16="http://schemas.microsoft.com/office/drawing/2014/main" id="{7D0EC070-D32B-4441-9EE9-9B44715B4AD1}"/>
                  </a:ext>
                </a:extLst>
              </p:cNvPr>
              <p:cNvSpPr/>
              <p:nvPr/>
            </p:nvSpPr>
            <p:spPr bwMode="gray">
              <a:xfrm>
                <a:off x="8222935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19" name="Gruppieren 56">
              <a:extLst>
                <a:ext uri="{FF2B5EF4-FFF2-40B4-BE49-F238E27FC236}">
                  <a16:creationId xmlns:a16="http://schemas.microsoft.com/office/drawing/2014/main" id="{A8CCAB04-DF23-4FEC-8954-1CDCF06BD7D8}"/>
                </a:ext>
              </a:extLst>
            </p:cNvPr>
            <p:cNvGrpSpPr/>
            <p:nvPr/>
          </p:nvGrpSpPr>
          <p:grpSpPr bwMode="gray">
            <a:xfrm>
              <a:off x="5454481" y="1751152"/>
              <a:ext cx="2535025" cy="525880"/>
              <a:chOff x="5452164" y="1252267"/>
              <a:chExt cx="2538835" cy="526670"/>
            </a:xfrm>
          </p:grpSpPr>
          <p:sp>
            <p:nvSpPr>
              <p:cNvPr id="39" name="Ellipse 63">
                <a:extLst>
                  <a:ext uri="{FF2B5EF4-FFF2-40B4-BE49-F238E27FC236}">
                    <a16:creationId xmlns:a16="http://schemas.microsoft.com/office/drawing/2014/main" id="{21E28372-5EBE-4ABB-898E-67E38968AF38}"/>
                  </a:ext>
                </a:extLst>
              </p:cNvPr>
              <p:cNvSpPr/>
              <p:nvPr/>
            </p:nvSpPr>
            <p:spPr bwMode="gray">
              <a:xfrm>
                <a:off x="5452164" y="1609031"/>
                <a:ext cx="169906" cy="1699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0" name="Abgerundetes Rechteck 64">
                <a:extLst>
                  <a:ext uri="{FF2B5EF4-FFF2-40B4-BE49-F238E27FC236}">
                    <a16:creationId xmlns:a16="http://schemas.microsoft.com/office/drawing/2014/main" id="{E49DEA22-B184-49C9-86AB-D2CA9E1DFBF9}"/>
                  </a:ext>
                </a:extLst>
              </p:cNvPr>
              <p:cNvSpPr/>
              <p:nvPr/>
            </p:nvSpPr>
            <p:spPr bwMode="gray">
              <a:xfrm>
                <a:off x="5475845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1" name="Ellipse 65">
                <a:extLst>
                  <a:ext uri="{FF2B5EF4-FFF2-40B4-BE49-F238E27FC236}">
                    <a16:creationId xmlns:a16="http://schemas.microsoft.com/office/drawing/2014/main" id="{21B2FED2-10F6-42C9-B929-F9DEB468DA57}"/>
                  </a:ext>
                </a:extLst>
              </p:cNvPr>
              <p:cNvSpPr/>
              <p:nvPr/>
            </p:nvSpPr>
            <p:spPr bwMode="gray">
              <a:xfrm>
                <a:off x="7821092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2" name="Abgerundetes Rechteck 66">
                <a:extLst>
                  <a:ext uri="{FF2B5EF4-FFF2-40B4-BE49-F238E27FC236}">
                    <a16:creationId xmlns:a16="http://schemas.microsoft.com/office/drawing/2014/main" id="{248AF69D-CC90-48AD-930A-BCCFD48DF2F1}"/>
                  </a:ext>
                </a:extLst>
              </p:cNvPr>
              <p:cNvSpPr/>
              <p:nvPr/>
            </p:nvSpPr>
            <p:spPr bwMode="gray">
              <a:xfrm>
                <a:off x="7844770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" name="Ellipse 67">
                <a:extLst>
                  <a:ext uri="{FF2B5EF4-FFF2-40B4-BE49-F238E27FC236}">
                    <a16:creationId xmlns:a16="http://schemas.microsoft.com/office/drawing/2014/main" id="{AF652EF8-1F99-4C45-AF53-8E022606B7C8}"/>
                  </a:ext>
                </a:extLst>
              </p:cNvPr>
              <p:cNvSpPr/>
              <p:nvPr/>
            </p:nvSpPr>
            <p:spPr bwMode="gray">
              <a:xfrm>
                <a:off x="6636629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4" name="Abgerundetes Rechteck 68">
                <a:extLst>
                  <a:ext uri="{FF2B5EF4-FFF2-40B4-BE49-F238E27FC236}">
                    <a16:creationId xmlns:a16="http://schemas.microsoft.com/office/drawing/2014/main" id="{A6E2B1DF-ACAC-4B8F-B51E-AA1AF3F42C23}"/>
                  </a:ext>
                </a:extLst>
              </p:cNvPr>
              <p:cNvSpPr/>
              <p:nvPr/>
            </p:nvSpPr>
            <p:spPr bwMode="gray">
              <a:xfrm>
                <a:off x="6660307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5" name="Ellipse 69">
                <a:extLst>
                  <a:ext uri="{FF2B5EF4-FFF2-40B4-BE49-F238E27FC236}">
                    <a16:creationId xmlns:a16="http://schemas.microsoft.com/office/drawing/2014/main" id="{4CD7D689-794E-4D80-B82D-815E062A57C1}"/>
                  </a:ext>
                </a:extLst>
              </p:cNvPr>
              <p:cNvSpPr/>
              <p:nvPr/>
            </p:nvSpPr>
            <p:spPr bwMode="gray">
              <a:xfrm>
                <a:off x="6044398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6" name="Abgerundetes Rechteck 70">
                <a:extLst>
                  <a:ext uri="{FF2B5EF4-FFF2-40B4-BE49-F238E27FC236}">
                    <a16:creationId xmlns:a16="http://schemas.microsoft.com/office/drawing/2014/main" id="{5B362A7C-BED2-4019-A8F2-FC0C049424EB}"/>
                  </a:ext>
                </a:extLst>
              </p:cNvPr>
              <p:cNvSpPr/>
              <p:nvPr/>
            </p:nvSpPr>
            <p:spPr bwMode="gray">
              <a:xfrm>
                <a:off x="6068076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7" name="Ellipse 71">
                <a:extLst>
                  <a:ext uri="{FF2B5EF4-FFF2-40B4-BE49-F238E27FC236}">
                    <a16:creationId xmlns:a16="http://schemas.microsoft.com/office/drawing/2014/main" id="{744B2C17-603E-441C-B465-23311BDA43BF}"/>
                  </a:ext>
                </a:extLst>
              </p:cNvPr>
              <p:cNvSpPr/>
              <p:nvPr/>
            </p:nvSpPr>
            <p:spPr bwMode="gray">
              <a:xfrm>
                <a:off x="7228860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8" name="Abgerundetes Rechteck 72">
                <a:extLst>
                  <a:ext uri="{FF2B5EF4-FFF2-40B4-BE49-F238E27FC236}">
                    <a16:creationId xmlns:a16="http://schemas.microsoft.com/office/drawing/2014/main" id="{DA54C6A2-81D4-4526-9007-FC963542C7DB}"/>
                  </a:ext>
                </a:extLst>
              </p:cNvPr>
              <p:cNvSpPr/>
              <p:nvPr/>
            </p:nvSpPr>
            <p:spPr bwMode="gray">
              <a:xfrm>
                <a:off x="7252538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20" name="Gruppieren 134">
              <a:extLst>
                <a:ext uri="{FF2B5EF4-FFF2-40B4-BE49-F238E27FC236}">
                  <a16:creationId xmlns:a16="http://schemas.microsoft.com/office/drawing/2014/main" id="{39D34B2E-C59F-4E43-B57F-28DFE3BD5E0C}"/>
                </a:ext>
              </a:extLst>
            </p:cNvPr>
            <p:cNvGrpSpPr/>
            <p:nvPr/>
          </p:nvGrpSpPr>
          <p:grpSpPr bwMode="gray">
            <a:xfrm>
              <a:off x="5117971" y="3067965"/>
              <a:ext cx="3199192" cy="2083773"/>
              <a:chOff x="5105420" y="2723319"/>
              <a:chExt cx="3231232" cy="2083773"/>
            </a:xfrm>
          </p:grpSpPr>
          <p:cxnSp>
            <p:nvCxnSpPr>
              <p:cNvPr id="23" name="Gerade Verbindung 46">
                <a:extLst>
                  <a:ext uri="{FF2B5EF4-FFF2-40B4-BE49-F238E27FC236}">
                    <a16:creationId xmlns:a16="http://schemas.microsoft.com/office/drawing/2014/main" id="{651F262A-7092-454A-AFAC-C443E5EB636C}"/>
                  </a:ext>
                </a:extLst>
              </p:cNvPr>
              <p:cNvCxnSpPr/>
              <p:nvPr/>
            </p:nvCxnSpPr>
            <p:spPr bwMode="gray">
              <a:xfrm>
                <a:off x="5105422" y="2723319"/>
                <a:ext cx="3231230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47">
                <a:extLst>
                  <a:ext uri="{FF2B5EF4-FFF2-40B4-BE49-F238E27FC236}">
                    <a16:creationId xmlns:a16="http://schemas.microsoft.com/office/drawing/2014/main" id="{595DD4F9-1684-4263-9E01-08CF7761EB43}"/>
                  </a:ext>
                </a:extLst>
              </p:cNvPr>
              <p:cNvCxnSpPr/>
              <p:nvPr/>
            </p:nvCxnSpPr>
            <p:spPr bwMode="gray">
              <a:xfrm>
                <a:off x="5105420" y="286224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48">
                <a:extLst>
                  <a:ext uri="{FF2B5EF4-FFF2-40B4-BE49-F238E27FC236}">
                    <a16:creationId xmlns:a16="http://schemas.microsoft.com/office/drawing/2014/main" id="{55548342-7E32-46F0-96FC-9F03CEE09206}"/>
                  </a:ext>
                </a:extLst>
              </p:cNvPr>
              <p:cNvCxnSpPr/>
              <p:nvPr/>
            </p:nvCxnSpPr>
            <p:spPr bwMode="gray">
              <a:xfrm>
                <a:off x="5105420" y="300115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49">
                <a:extLst>
                  <a:ext uri="{FF2B5EF4-FFF2-40B4-BE49-F238E27FC236}">
                    <a16:creationId xmlns:a16="http://schemas.microsoft.com/office/drawing/2014/main" id="{5F9E7814-C4D0-435B-A31C-603AD9DB2DD3}"/>
                  </a:ext>
                </a:extLst>
              </p:cNvPr>
              <p:cNvCxnSpPr/>
              <p:nvPr/>
            </p:nvCxnSpPr>
            <p:spPr bwMode="gray">
              <a:xfrm>
                <a:off x="5105420" y="314007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50">
                <a:extLst>
                  <a:ext uri="{FF2B5EF4-FFF2-40B4-BE49-F238E27FC236}">
                    <a16:creationId xmlns:a16="http://schemas.microsoft.com/office/drawing/2014/main" id="{5FB389BB-E295-4909-8AEA-CCCA613039D4}"/>
                  </a:ext>
                </a:extLst>
              </p:cNvPr>
              <p:cNvCxnSpPr/>
              <p:nvPr/>
            </p:nvCxnSpPr>
            <p:spPr bwMode="gray">
              <a:xfrm>
                <a:off x="5105420" y="327899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52">
                <a:extLst>
                  <a:ext uri="{FF2B5EF4-FFF2-40B4-BE49-F238E27FC236}">
                    <a16:creationId xmlns:a16="http://schemas.microsoft.com/office/drawing/2014/main" id="{FC32C320-4B27-42BD-A379-B4CC2B876D7F}"/>
                  </a:ext>
                </a:extLst>
              </p:cNvPr>
              <p:cNvCxnSpPr/>
              <p:nvPr/>
            </p:nvCxnSpPr>
            <p:spPr bwMode="gray">
              <a:xfrm>
                <a:off x="5105420" y="341791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53">
                <a:extLst>
                  <a:ext uri="{FF2B5EF4-FFF2-40B4-BE49-F238E27FC236}">
                    <a16:creationId xmlns:a16="http://schemas.microsoft.com/office/drawing/2014/main" id="{4E83DE88-C836-4477-80D9-08BC81AFA81D}"/>
                  </a:ext>
                </a:extLst>
              </p:cNvPr>
              <p:cNvCxnSpPr/>
              <p:nvPr/>
            </p:nvCxnSpPr>
            <p:spPr bwMode="gray">
              <a:xfrm>
                <a:off x="5105420" y="355683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54">
                <a:extLst>
                  <a:ext uri="{FF2B5EF4-FFF2-40B4-BE49-F238E27FC236}">
                    <a16:creationId xmlns:a16="http://schemas.microsoft.com/office/drawing/2014/main" id="{3954A532-8A79-48C9-B660-315B0DD1612E}"/>
                  </a:ext>
                </a:extLst>
              </p:cNvPr>
              <p:cNvCxnSpPr/>
              <p:nvPr/>
            </p:nvCxnSpPr>
            <p:spPr bwMode="gray">
              <a:xfrm>
                <a:off x="5105420" y="369574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55">
                <a:extLst>
                  <a:ext uri="{FF2B5EF4-FFF2-40B4-BE49-F238E27FC236}">
                    <a16:creationId xmlns:a16="http://schemas.microsoft.com/office/drawing/2014/main" id="{A31944DB-D598-46E3-9CAE-9AD0A3A30CCB}"/>
                  </a:ext>
                </a:extLst>
              </p:cNvPr>
              <p:cNvCxnSpPr/>
              <p:nvPr/>
            </p:nvCxnSpPr>
            <p:spPr bwMode="gray">
              <a:xfrm>
                <a:off x="5105420" y="383466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56">
                <a:extLst>
                  <a:ext uri="{FF2B5EF4-FFF2-40B4-BE49-F238E27FC236}">
                    <a16:creationId xmlns:a16="http://schemas.microsoft.com/office/drawing/2014/main" id="{BDE9CDBE-0B5F-46C7-914C-9F8D803239C7}"/>
                  </a:ext>
                </a:extLst>
              </p:cNvPr>
              <p:cNvCxnSpPr/>
              <p:nvPr/>
            </p:nvCxnSpPr>
            <p:spPr bwMode="gray">
              <a:xfrm>
                <a:off x="5105420" y="397358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57">
                <a:extLst>
                  <a:ext uri="{FF2B5EF4-FFF2-40B4-BE49-F238E27FC236}">
                    <a16:creationId xmlns:a16="http://schemas.microsoft.com/office/drawing/2014/main" id="{991C4C01-8ABD-4BFE-9BD9-3CAE7D21414C}"/>
                  </a:ext>
                </a:extLst>
              </p:cNvPr>
              <p:cNvCxnSpPr/>
              <p:nvPr/>
            </p:nvCxnSpPr>
            <p:spPr bwMode="gray">
              <a:xfrm>
                <a:off x="5105420" y="4112501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58">
                <a:extLst>
                  <a:ext uri="{FF2B5EF4-FFF2-40B4-BE49-F238E27FC236}">
                    <a16:creationId xmlns:a16="http://schemas.microsoft.com/office/drawing/2014/main" id="{2804881C-C9BD-4F30-B7CF-B4E4AAA53EAF}"/>
                  </a:ext>
                </a:extLst>
              </p:cNvPr>
              <p:cNvCxnSpPr/>
              <p:nvPr/>
            </p:nvCxnSpPr>
            <p:spPr bwMode="gray">
              <a:xfrm>
                <a:off x="5105420" y="425142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59">
                <a:extLst>
                  <a:ext uri="{FF2B5EF4-FFF2-40B4-BE49-F238E27FC236}">
                    <a16:creationId xmlns:a16="http://schemas.microsoft.com/office/drawing/2014/main" id="{639937C7-E48C-41AA-9477-7BEFA3E5C6E4}"/>
                  </a:ext>
                </a:extLst>
              </p:cNvPr>
              <p:cNvCxnSpPr/>
              <p:nvPr/>
            </p:nvCxnSpPr>
            <p:spPr bwMode="gray">
              <a:xfrm>
                <a:off x="5105420" y="439033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60">
                <a:extLst>
                  <a:ext uri="{FF2B5EF4-FFF2-40B4-BE49-F238E27FC236}">
                    <a16:creationId xmlns:a16="http://schemas.microsoft.com/office/drawing/2014/main" id="{E1D6B684-9C71-4E7E-8CA1-93D111214FD1}"/>
                  </a:ext>
                </a:extLst>
              </p:cNvPr>
              <p:cNvCxnSpPr/>
              <p:nvPr/>
            </p:nvCxnSpPr>
            <p:spPr bwMode="gray">
              <a:xfrm>
                <a:off x="5105420" y="4529257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61">
                <a:extLst>
                  <a:ext uri="{FF2B5EF4-FFF2-40B4-BE49-F238E27FC236}">
                    <a16:creationId xmlns:a16="http://schemas.microsoft.com/office/drawing/2014/main" id="{56170318-6A0F-40B9-BB67-C37D972F4D0D}"/>
                  </a:ext>
                </a:extLst>
              </p:cNvPr>
              <p:cNvCxnSpPr/>
              <p:nvPr/>
            </p:nvCxnSpPr>
            <p:spPr bwMode="gray">
              <a:xfrm>
                <a:off x="5105420" y="466817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62">
                <a:extLst>
                  <a:ext uri="{FF2B5EF4-FFF2-40B4-BE49-F238E27FC236}">
                    <a16:creationId xmlns:a16="http://schemas.microsoft.com/office/drawing/2014/main" id="{C1217A3A-B75F-4CB0-8E92-4B56F47DC239}"/>
                  </a:ext>
                </a:extLst>
              </p:cNvPr>
              <p:cNvCxnSpPr/>
              <p:nvPr/>
            </p:nvCxnSpPr>
            <p:spPr bwMode="gray">
              <a:xfrm>
                <a:off x="5105420" y="480709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4CA5305-BB3C-429C-ADAB-1297775C71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745" y="4316326"/>
              <a:ext cx="1345747" cy="975058"/>
            </a:xfrm>
            <a:custGeom>
              <a:avLst/>
              <a:gdLst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872 h 9895"/>
                <a:gd name="connsiteX1" fmla="*/ 0 w 10000"/>
                <a:gd name="connsiteY1" fmla="*/ 9895 h 9895"/>
                <a:gd name="connsiteX2" fmla="*/ 10000 w 10000"/>
                <a:gd name="connsiteY2" fmla="*/ 8 h 9895"/>
                <a:gd name="connsiteX3" fmla="*/ 10000 w 10000"/>
                <a:gd name="connsiteY3" fmla="*/ 0 h 9895"/>
                <a:gd name="connsiteX4" fmla="*/ 2696 w 10000"/>
                <a:gd name="connsiteY4" fmla="*/ 3872 h 9895"/>
                <a:gd name="connsiteX0" fmla="*/ 3153 w 10000"/>
                <a:gd name="connsiteY0" fmla="*/ 3154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10000 w 10000"/>
                <a:gd name="connsiteY3" fmla="*/ 0 h 10000"/>
                <a:gd name="connsiteX4" fmla="*/ 3153 w 10000"/>
                <a:gd name="connsiteY4" fmla="*/ 3154 h 10000"/>
                <a:gd name="connsiteX0" fmla="*/ 3153 w 10000"/>
                <a:gd name="connsiteY0" fmla="*/ 3154 h 9527"/>
                <a:gd name="connsiteX1" fmla="*/ 0 w 10000"/>
                <a:gd name="connsiteY1" fmla="*/ 9527 h 9527"/>
                <a:gd name="connsiteX2" fmla="*/ 10000 w 10000"/>
                <a:gd name="connsiteY2" fmla="*/ 8 h 9527"/>
                <a:gd name="connsiteX3" fmla="*/ 10000 w 10000"/>
                <a:gd name="connsiteY3" fmla="*/ 0 h 9527"/>
                <a:gd name="connsiteX4" fmla="*/ 3153 w 10000"/>
                <a:gd name="connsiteY4" fmla="*/ 3154 h 9527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878"/>
                <a:gd name="connsiteY0" fmla="*/ 4165 h 11157"/>
                <a:gd name="connsiteX1" fmla="*/ 0 w 12878"/>
                <a:gd name="connsiteY1" fmla="*/ 11157 h 11157"/>
                <a:gd name="connsiteX2" fmla="*/ 12165 w 12878"/>
                <a:gd name="connsiteY2" fmla="*/ 1165 h 11157"/>
                <a:gd name="connsiteX3" fmla="*/ 4276 w 12878"/>
                <a:gd name="connsiteY3" fmla="*/ 4165 h 11157"/>
                <a:gd name="connsiteX0" fmla="*/ 4276 w 12165"/>
                <a:gd name="connsiteY0" fmla="*/ 3000 h 9992"/>
                <a:gd name="connsiteX1" fmla="*/ 0 w 12165"/>
                <a:gd name="connsiteY1" fmla="*/ 9992 h 9992"/>
                <a:gd name="connsiteX2" fmla="*/ 12165 w 12165"/>
                <a:gd name="connsiteY2" fmla="*/ 0 h 9992"/>
                <a:gd name="connsiteX3" fmla="*/ 4276 w 12165"/>
                <a:gd name="connsiteY3" fmla="*/ 3000 h 9992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4616 w 10015"/>
                <a:gd name="connsiteY0" fmla="*/ 287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4616 w 10015"/>
                <a:gd name="connsiteY3" fmla="*/ 2878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" h="10366">
                  <a:moveTo>
                    <a:pt x="4616" y="2878"/>
                  </a:moveTo>
                  <a:cubicBezTo>
                    <a:pt x="4839" y="5786"/>
                    <a:pt x="2360" y="9892"/>
                    <a:pt x="0" y="10366"/>
                  </a:cubicBezTo>
                  <a:cubicBezTo>
                    <a:pt x="2803" y="10002"/>
                    <a:pt x="8842" y="4943"/>
                    <a:pt x="10015" y="0"/>
                  </a:cubicBezTo>
                  <a:cubicBezTo>
                    <a:pt x="9001" y="3244"/>
                    <a:pt x="6992" y="3711"/>
                    <a:pt x="4616" y="2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cs typeface="Calibri" pitchFamily="34" charset="0"/>
              </a:endParaRPr>
            </a:p>
          </p:txBody>
        </p:sp>
        <p:sp>
          <p:nvSpPr>
            <p:cNvPr id="22" name="Rechteck 45">
              <a:extLst>
                <a:ext uri="{FF2B5EF4-FFF2-40B4-BE49-F238E27FC236}">
                  <a16:creationId xmlns:a16="http://schemas.microsoft.com/office/drawing/2014/main" id="{162D5EFC-972F-4B41-8577-9B8F81047453}"/>
                </a:ext>
              </a:extLst>
            </p:cNvPr>
            <p:cNvSpPr/>
            <p:nvPr/>
          </p:nvSpPr>
          <p:spPr bwMode="gray">
            <a:xfrm>
              <a:off x="5258352" y="2749042"/>
              <a:ext cx="2939202" cy="280500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90500" indent="-190500" algn="ctr">
                <a:buClr>
                  <a:srgbClr val="969696"/>
                </a:buClr>
                <a:defRPr/>
              </a:pPr>
              <a:r>
                <a:rPr lang="en-US" sz="4800" noProof="1">
                  <a:cs typeface="Calibri" pitchFamily="34" charset="0"/>
                </a:rPr>
                <a:t>1</a:t>
              </a:r>
              <a:r>
                <a:rPr lang="tr-TR" sz="4800" noProof="1">
                  <a:cs typeface="Calibri" pitchFamily="34" charset="0"/>
                </a:rPr>
                <a:t>0</a:t>
              </a:r>
              <a:endParaRPr lang="en-US" sz="48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cs typeface="Calibri" pitchFamily="34" charset="0"/>
              </a:endParaRPr>
            </a:p>
          </p:txBody>
        </p:sp>
      </p:grpSp>
      <p:sp>
        <p:nvSpPr>
          <p:cNvPr id="14" name="Rechteck 106">
            <a:extLst>
              <a:ext uri="{FF2B5EF4-FFF2-40B4-BE49-F238E27FC236}">
                <a16:creationId xmlns:a16="http://schemas.microsoft.com/office/drawing/2014/main" id="{14C0FD03-0F8B-4C0A-B560-AB02ADB2B62C}"/>
              </a:ext>
            </a:extLst>
          </p:cNvPr>
          <p:cNvSpPr/>
          <p:nvPr/>
        </p:nvSpPr>
        <p:spPr bwMode="gray">
          <a:xfrm>
            <a:off x="387316" y="1113255"/>
            <a:ext cx="2063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noProof="1">
                <a:cs typeface="Calibri" pitchFamily="34" charset="0"/>
              </a:rPr>
              <a:t>Çevre Kanunu ve Bazı Kanunlarda Değişiklik Yapılmasına Dair Kanun </a:t>
            </a:r>
            <a:r>
              <a:rPr lang="tr-TR" sz="1200" noProof="1">
                <a:cs typeface="Calibri" pitchFamily="34" charset="0"/>
              </a:rPr>
              <a:t>yayımlandı.</a:t>
            </a:r>
            <a:endParaRPr lang="en-US" sz="1200" dirty="0"/>
          </a:p>
        </p:txBody>
      </p:sp>
      <p:sp>
        <p:nvSpPr>
          <p:cNvPr id="73" name="Gleichschenkliges Dreieck 542">
            <a:extLst>
              <a:ext uri="{FF2B5EF4-FFF2-40B4-BE49-F238E27FC236}">
                <a16:creationId xmlns:a16="http://schemas.microsoft.com/office/drawing/2014/main" id="{D6E696A8-D8F1-487D-9DD4-7FB01143CADC}"/>
              </a:ext>
            </a:extLst>
          </p:cNvPr>
          <p:cNvSpPr/>
          <p:nvPr/>
        </p:nvSpPr>
        <p:spPr bwMode="gray">
          <a:xfrm flipH="1" flipV="1">
            <a:off x="2651205" y="3868955"/>
            <a:ext cx="106680" cy="91966"/>
          </a:xfrm>
          <a:prstGeom prst="triangl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Gleichschenkliges Dreieck 540">
            <a:extLst>
              <a:ext uri="{FF2B5EF4-FFF2-40B4-BE49-F238E27FC236}">
                <a16:creationId xmlns:a16="http://schemas.microsoft.com/office/drawing/2014/main" id="{986A6146-C993-43EE-A5DD-753E826442CB}"/>
              </a:ext>
            </a:extLst>
          </p:cNvPr>
          <p:cNvSpPr/>
          <p:nvPr/>
        </p:nvSpPr>
        <p:spPr bwMode="gray">
          <a:xfrm>
            <a:off x="3055529" y="3406883"/>
            <a:ext cx="106680" cy="91966"/>
          </a:xfrm>
          <a:prstGeom prst="triangl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Gleichschenkliges Dreieck 555">
            <a:extLst>
              <a:ext uri="{FF2B5EF4-FFF2-40B4-BE49-F238E27FC236}">
                <a16:creationId xmlns:a16="http://schemas.microsoft.com/office/drawing/2014/main" id="{1C02875A-24DB-413C-9AA0-836E1688CDBC}"/>
              </a:ext>
            </a:extLst>
          </p:cNvPr>
          <p:cNvSpPr/>
          <p:nvPr/>
        </p:nvSpPr>
        <p:spPr bwMode="gray">
          <a:xfrm>
            <a:off x="6075427" y="3397409"/>
            <a:ext cx="106680" cy="91966"/>
          </a:xfrm>
          <a:prstGeom prst="triangl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Gerade Verbindung 559">
            <a:extLst>
              <a:ext uri="{FF2B5EF4-FFF2-40B4-BE49-F238E27FC236}">
                <a16:creationId xmlns:a16="http://schemas.microsoft.com/office/drawing/2014/main" id="{10C5AD6E-39FA-49C4-8DDA-16645360C4B3}"/>
              </a:ext>
            </a:extLst>
          </p:cNvPr>
          <p:cNvCxnSpPr/>
          <p:nvPr/>
        </p:nvCxnSpPr>
        <p:spPr bwMode="gray">
          <a:xfrm flipV="1">
            <a:off x="2701958" y="3982208"/>
            <a:ext cx="0" cy="25200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Gleichschenkliges Dreieck 541">
            <a:extLst>
              <a:ext uri="{FF2B5EF4-FFF2-40B4-BE49-F238E27FC236}">
                <a16:creationId xmlns:a16="http://schemas.microsoft.com/office/drawing/2014/main" id="{EDA71067-716E-4C9C-81C6-C50C2E26C2F3}"/>
              </a:ext>
            </a:extLst>
          </p:cNvPr>
          <p:cNvSpPr/>
          <p:nvPr/>
        </p:nvSpPr>
        <p:spPr bwMode="gray">
          <a:xfrm flipV="1">
            <a:off x="6564458" y="3867096"/>
            <a:ext cx="106680" cy="91966"/>
          </a:xfrm>
          <a:prstGeom prst="triangl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Gerade Verbindung 560">
            <a:extLst>
              <a:ext uri="{FF2B5EF4-FFF2-40B4-BE49-F238E27FC236}">
                <a16:creationId xmlns:a16="http://schemas.microsoft.com/office/drawing/2014/main" id="{0AEB0D30-5EEC-47FE-BC82-225771F99054}"/>
              </a:ext>
            </a:extLst>
          </p:cNvPr>
          <p:cNvCxnSpPr>
            <a:cxnSpLocks/>
          </p:cNvCxnSpPr>
          <p:nvPr/>
        </p:nvCxnSpPr>
        <p:spPr bwMode="gray">
          <a:xfrm rot="16200000" flipV="1">
            <a:off x="6496987" y="4075644"/>
            <a:ext cx="252000" cy="5176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eck 545">
            <a:extLst>
              <a:ext uri="{FF2B5EF4-FFF2-40B4-BE49-F238E27FC236}">
                <a16:creationId xmlns:a16="http://schemas.microsoft.com/office/drawing/2014/main" id="{32E2454E-D8A1-4BCC-91A4-A89D12B22DAE}"/>
              </a:ext>
            </a:extLst>
          </p:cNvPr>
          <p:cNvSpPr/>
          <p:nvPr/>
        </p:nvSpPr>
        <p:spPr bwMode="gray">
          <a:xfrm>
            <a:off x="462635" y="3498849"/>
            <a:ext cx="1116000" cy="360000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r>
              <a:rPr lang="en-US" sz="2000" b="1" noProof="1">
                <a:solidFill>
                  <a:schemeClr val="tx2"/>
                </a:solidFill>
              </a:rPr>
              <a:t>201</a:t>
            </a:r>
            <a:r>
              <a:rPr lang="tr-TR" sz="2000" b="1" noProof="1">
                <a:solidFill>
                  <a:schemeClr val="tx2"/>
                </a:solidFill>
              </a:rPr>
              <a:t>8</a:t>
            </a:r>
            <a:endParaRPr lang="en-US" sz="2000" b="1" noProof="1">
              <a:solidFill>
                <a:schemeClr val="tx2"/>
              </a:solidFill>
            </a:endParaRPr>
          </a:p>
        </p:txBody>
      </p:sp>
      <p:sp>
        <p:nvSpPr>
          <p:cNvPr id="82" name="Rechteck 546">
            <a:extLst>
              <a:ext uri="{FF2B5EF4-FFF2-40B4-BE49-F238E27FC236}">
                <a16:creationId xmlns:a16="http://schemas.microsoft.com/office/drawing/2014/main" id="{0487D8E9-33D8-4CEE-A47B-867940BD4B22}"/>
              </a:ext>
            </a:extLst>
          </p:cNvPr>
          <p:cNvSpPr/>
          <p:nvPr/>
        </p:nvSpPr>
        <p:spPr bwMode="gray">
          <a:xfrm>
            <a:off x="1578635" y="3498305"/>
            <a:ext cx="4647147" cy="360000"/>
          </a:xfrm>
          <a:prstGeom prst="rect">
            <a:avLst/>
          </a:prstGeom>
          <a:solidFill>
            <a:srgbClr val="8C8C8C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 anchorCtr="0"/>
          <a:lstStyle/>
          <a:p>
            <a:pPr marL="88900"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r>
              <a:rPr lang="en-US" sz="2000" b="1" noProof="1">
                <a:solidFill>
                  <a:schemeClr val="tx2"/>
                </a:solidFill>
              </a:rPr>
              <a:t>201</a:t>
            </a:r>
            <a:r>
              <a:rPr lang="tr-TR" sz="2000" b="1" noProof="1">
                <a:solidFill>
                  <a:schemeClr val="tx2"/>
                </a:solidFill>
              </a:rPr>
              <a:t>9</a:t>
            </a:r>
            <a:endParaRPr lang="en-US" sz="2000" b="1" noProof="1">
              <a:solidFill>
                <a:schemeClr val="tx2"/>
              </a:solidFill>
            </a:endParaRPr>
          </a:p>
        </p:txBody>
      </p:sp>
      <p:sp>
        <p:nvSpPr>
          <p:cNvPr id="83" name="Rechteck 547">
            <a:extLst>
              <a:ext uri="{FF2B5EF4-FFF2-40B4-BE49-F238E27FC236}">
                <a16:creationId xmlns:a16="http://schemas.microsoft.com/office/drawing/2014/main" id="{8ECC8C6D-B4A2-41C6-A6A9-0C13AD28C068}"/>
              </a:ext>
            </a:extLst>
          </p:cNvPr>
          <p:cNvSpPr/>
          <p:nvPr/>
        </p:nvSpPr>
        <p:spPr bwMode="gray">
          <a:xfrm>
            <a:off x="6222097" y="3498850"/>
            <a:ext cx="2467878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0" bIns="0" anchor="ctr" anchorCtr="0"/>
          <a:lstStyle/>
          <a:p>
            <a:pPr indent="-88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</a:pPr>
            <a:r>
              <a:rPr lang="en-US" sz="2000" b="1" noProof="1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</a:rPr>
              <a:t>20</a:t>
            </a:r>
            <a:r>
              <a:rPr lang="tr-TR" sz="2000" b="1" noProof="1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</a:rPr>
              <a:t>20</a:t>
            </a:r>
            <a:endParaRPr lang="en-US" sz="2000" b="1" noProof="1">
              <a:ln w="3175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85" name="Gruppieren 141">
            <a:extLst>
              <a:ext uri="{FF2B5EF4-FFF2-40B4-BE49-F238E27FC236}">
                <a16:creationId xmlns:a16="http://schemas.microsoft.com/office/drawing/2014/main" id="{837D9C1B-20B1-45F2-8F43-86A39AEC381D}"/>
              </a:ext>
            </a:extLst>
          </p:cNvPr>
          <p:cNvGrpSpPr/>
          <p:nvPr/>
        </p:nvGrpSpPr>
        <p:grpSpPr bwMode="gray">
          <a:xfrm>
            <a:off x="2587767" y="2012902"/>
            <a:ext cx="1042552" cy="1126627"/>
            <a:chOff x="4972638" y="1751152"/>
            <a:chExt cx="3519109" cy="3802895"/>
          </a:xfrm>
        </p:grpSpPr>
        <p:sp>
          <p:nvSpPr>
            <p:cNvPr id="87" name="Abgerundetes Rechteck 38">
              <a:extLst>
                <a:ext uri="{FF2B5EF4-FFF2-40B4-BE49-F238E27FC236}">
                  <a16:creationId xmlns:a16="http://schemas.microsoft.com/office/drawing/2014/main" id="{C068A1A4-FF66-437E-B8CE-F99F25B515EB}"/>
                </a:ext>
              </a:extLst>
            </p:cNvPr>
            <p:cNvSpPr/>
            <p:nvPr/>
          </p:nvSpPr>
          <p:spPr bwMode="gray">
            <a:xfrm>
              <a:off x="4972638" y="1928003"/>
              <a:ext cx="3519109" cy="352054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88" name="Abgerundetes Rechteck 39">
              <a:extLst>
                <a:ext uri="{FF2B5EF4-FFF2-40B4-BE49-F238E27FC236}">
                  <a16:creationId xmlns:a16="http://schemas.microsoft.com/office/drawing/2014/main" id="{DCBBB3EE-FEB0-460F-81AE-B4AD87101C20}"/>
                </a:ext>
              </a:extLst>
            </p:cNvPr>
            <p:cNvSpPr/>
            <p:nvPr/>
          </p:nvSpPr>
          <p:spPr bwMode="gray">
            <a:xfrm>
              <a:off x="5108257" y="2052946"/>
              <a:ext cx="3226382" cy="322769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89" name="_color1">
              <a:extLst>
                <a:ext uri="{FF2B5EF4-FFF2-40B4-BE49-F238E27FC236}">
                  <a16:creationId xmlns:a16="http://schemas.microsoft.com/office/drawing/2014/main" id="{A0C01B66-73B4-4032-9B89-BC5D800C8E24}"/>
                </a:ext>
              </a:extLst>
            </p:cNvPr>
            <p:cNvSpPr/>
            <p:nvPr/>
          </p:nvSpPr>
          <p:spPr bwMode="gray">
            <a:xfrm>
              <a:off x="5108258" y="2052946"/>
              <a:ext cx="3226385" cy="89227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144000" tIns="180000" bIns="108000" rtlCol="0" anchor="ctr"/>
            <a:lstStyle/>
            <a:p>
              <a:r>
                <a:rPr lang="tr-TR" sz="14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Calibri" pitchFamily="34" charset="0"/>
                </a:rPr>
                <a:t>Mayıs</a:t>
              </a:r>
              <a:endPara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Calibri" pitchFamily="34" charset="0"/>
              </a:endParaRPr>
            </a:p>
          </p:txBody>
        </p:sp>
        <p:grpSp>
          <p:nvGrpSpPr>
            <p:cNvPr id="90" name="Gruppieren 81">
              <a:extLst>
                <a:ext uri="{FF2B5EF4-FFF2-40B4-BE49-F238E27FC236}">
                  <a16:creationId xmlns:a16="http://schemas.microsoft.com/office/drawing/2014/main" id="{B85A456B-35BD-4C38-A98F-B61A5294E268}"/>
                </a:ext>
              </a:extLst>
            </p:cNvPr>
            <p:cNvGrpSpPr/>
            <p:nvPr/>
          </p:nvGrpSpPr>
          <p:grpSpPr bwMode="gray">
            <a:xfrm>
              <a:off x="7486745" y="2359103"/>
              <a:ext cx="690102" cy="396675"/>
              <a:chOff x="7608296" y="1874491"/>
              <a:chExt cx="691140" cy="397273"/>
            </a:xfrm>
            <a:solidFill>
              <a:srgbClr val="EAEAEA">
                <a:alpha val="25000"/>
              </a:srgbClr>
            </a:solidFill>
          </p:grpSpPr>
          <p:sp>
            <p:nvSpPr>
              <p:cNvPr id="121" name="Ellipse 73">
                <a:extLst>
                  <a:ext uri="{FF2B5EF4-FFF2-40B4-BE49-F238E27FC236}">
                    <a16:creationId xmlns:a16="http://schemas.microsoft.com/office/drawing/2014/main" id="{D1452468-FD34-41CB-AD2A-26C33D48BF40}"/>
                  </a:ext>
                </a:extLst>
              </p:cNvPr>
              <p:cNvSpPr/>
              <p:nvPr/>
            </p:nvSpPr>
            <p:spPr bwMode="gray">
              <a:xfrm>
                <a:off x="7608296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22" name="Ellipse 74">
                <a:extLst>
                  <a:ext uri="{FF2B5EF4-FFF2-40B4-BE49-F238E27FC236}">
                    <a16:creationId xmlns:a16="http://schemas.microsoft.com/office/drawing/2014/main" id="{88D4A7F0-EED5-48FA-9FD3-021F8A2875B0}"/>
                  </a:ext>
                </a:extLst>
              </p:cNvPr>
              <p:cNvSpPr/>
              <p:nvPr/>
            </p:nvSpPr>
            <p:spPr bwMode="gray">
              <a:xfrm>
                <a:off x="7710322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23" name="Ellipse 75">
                <a:extLst>
                  <a:ext uri="{FF2B5EF4-FFF2-40B4-BE49-F238E27FC236}">
                    <a16:creationId xmlns:a16="http://schemas.microsoft.com/office/drawing/2014/main" id="{3E8F2C7B-5200-413B-BB2C-7EF2CC547B76}"/>
                  </a:ext>
                </a:extLst>
              </p:cNvPr>
              <p:cNvSpPr/>
              <p:nvPr/>
            </p:nvSpPr>
            <p:spPr bwMode="gray">
              <a:xfrm>
                <a:off x="7815471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24" name="Ellipse 76">
                <a:extLst>
                  <a:ext uri="{FF2B5EF4-FFF2-40B4-BE49-F238E27FC236}">
                    <a16:creationId xmlns:a16="http://schemas.microsoft.com/office/drawing/2014/main" id="{93A1501E-DC77-4D46-9895-A1AFFC57161D}"/>
                  </a:ext>
                </a:extLst>
              </p:cNvPr>
              <p:cNvSpPr/>
              <p:nvPr/>
            </p:nvSpPr>
            <p:spPr bwMode="gray">
              <a:xfrm>
                <a:off x="76082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25" name="Ellipse 77">
                <a:extLst>
                  <a:ext uri="{FF2B5EF4-FFF2-40B4-BE49-F238E27FC236}">
                    <a16:creationId xmlns:a16="http://schemas.microsoft.com/office/drawing/2014/main" id="{017D5839-FCA0-4A9B-A7EE-8C4BD50BE3E4}"/>
                  </a:ext>
                </a:extLst>
              </p:cNvPr>
              <p:cNvSpPr/>
              <p:nvPr/>
            </p:nvSpPr>
            <p:spPr bwMode="gray">
              <a:xfrm>
                <a:off x="771073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26" name="Ellipse 78">
                <a:extLst>
                  <a:ext uri="{FF2B5EF4-FFF2-40B4-BE49-F238E27FC236}">
                    <a16:creationId xmlns:a16="http://schemas.microsoft.com/office/drawing/2014/main" id="{9F18D325-89C5-4D37-BD7B-607C0DDEFED7}"/>
                  </a:ext>
                </a:extLst>
              </p:cNvPr>
              <p:cNvSpPr/>
              <p:nvPr/>
            </p:nvSpPr>
            <p:spPr bwMode="gray">
              <a:xfrm>
                <a:off x="781317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27" name="Ellipse 79">
                <a:extLst>
                  <a:ext uri="{FF2B5EF4-FFF2-40B4-BE49-F238E27FC236}">
                    <a16:creationId xmlns:a16="http://schemas.microsoft.com/office/drawing/2014/main" id="{031D43B1-C90C-4F55-A19B-90DBF2C86FB1}"/>
                  </a:ext>
                </a:extLst>
              </p:cNvPr>
              <p:cNvSpPr/>
              <p:nvPr/>
            </p:nvSpPr>
            <p:spPr bwMode="gray">
              <a:xfrm>
                <a:off x="7915617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28" name="Ellipse 80">
                <a:extLst>
                  <a:ext uri="{FF2B5EF4-FFF2-40B4-BE49-F238E27FC236}">
                    <a16:creationId xmlns:a16="http://schemas.microsoft.com/office/drawing/2014/main" id="{4BC4CF5A-70F0-4CC0-9948-2C6D62ADB76F}"/>
                  </a:ext>
                </a:extLst>
              </p:cNvPr>
              <p:cNvSpPr/>
              <p:nvPr/>
            </p:nvSpPr>
            <p:spPr bwMode="gray">
              <a:xfrm>
                <a:off x="8018059" y="198290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29" name="Ellipse 81">
                <a:extLst>
                  <a:ext uri="{FF2B5EF4-FFF2-40B4-BE49-F238E27FC236}">
                    <a16:creationId xmlns:a16="http://schemas.microsoft.com/office/drawing/2014/main" id="{6F69831A-F2A4-4C5B-9D68-C5AEC99A37D0}"/>
                  </a:ext>
                </a:extLst>
              </p:cNvPr>
              <p:cNvSpPr/>
              <p:nvPr/>
            </p:nvSpPr>
            <p:spPr bwMode="gray">
              <a:xfrm>
                <a:off x="81204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0" name="Ellipse 82">
                <a:extLst>
                  <a:ext uri="{FF2B5EF4-FFF2-40B4-BE49-F238E27FC236}">
                    <a16:creationId xmlns:a16="http://schemas.microsoft.com/office/drawing/2014/main" id="{3504CC02-2470-430B-9500-E372664DFA1D}"/>
                  </a:ext>
                </a:extLst>
              </p:cNvPr>
              <p:cNvSpPr/>
              <p:nvPr/>
            </p:nvSpPr>
            <p:spPr bwMode="gray">
              <a:xfrm>
                <a:off x="8222935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1" name="Ellipse 83">
                <a:extLst>
                  <a:ext uri="{FF2B5EF4-FFF2-40B4-BE49-F238E27FC236}">
                    <a16:creationId xmlns:a16="http://schemas.microsoft.com/office/drawing/2014/main" id="{111820BA-D027-4222-AFD8-3605C10F0B94}"/>
                  </a:ext>
                </a:extLst>
              </p:cNvPr>
              <p:cNvSpPr/>
              <p:nvPr/>
            </p:nvSpPr>
            <p:spPr bwMode="gray">
              <a:xfrm>
                <a:off x="76082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2" name="Ellipse 84">
                <a:extLst>
                  <a:ext uri="{FF2B5EF4-FFF2-40B4-BE49-F238E27FC236}">
                    <a16:creationId xmlns:a16="http://schemas.microsoft.com/office/drawing/2014/main" id="{78843FBD-D16D-4A0F-B8D9-0340C6159DE6}"/>
                  </a:ext>
                </a:extLst>
              </p:cNvPr>
              <p:cNvSpPr/>
              <p:nvPr/>
            </p:nvSpPr>
            <p:spPr bwMode="gray">
              <a:xfrm>
                <a:off x="771073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3" name="Ellipse 85">
                <a:extLst>
                  <a:ext uri="{FF2B5EF4-FFF2-40B4-BE49-F238E27FC236}">
                    <a16:creationId xmlns:a16="http://schemas.microsoft.com/office/drawing/2014/main" id="{DF377275-DD12-43D1-B4DF-C269FCD12867}"/>
                  </a:ext>
                </a:extLst>
              </p:cNvPr>
              <p:cNvSpPr/>
              <p:nvPr/>
            </p:nvSpPr>
            <p:spPr bwMode="gray">
              <a:xfrm>
                <a:off x="781317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4" name="Ellipse 86">
                <a:extLst>
                  <a:ext uri="{FF2B5EF4-FFF2-40B4-BE49-F238E27FC236}">
                    <a16:creationId xmlns:a16="http://schemas.microsoft.com/office/drawing/2014/main" id="{DCBC92C9-2448-43A6-84A8-EE3103C08FA6}"/>
                  </a:ext>
                </a:extLst>
              </p:cNvPr>
              <p:cNvSpPr/>
              <p:nvPr/>
            </p:nvSpPr>
            <p:spPr bwMode="gray">
              <a:xfrm>
                <a:off x="791561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5" name="Ellipse 87">
                <a:extLst>
                  <a:ext uri="{FF2B5EF4-FFF2-40B4-BE49-F238E27FC236}">
                    <a16:creationId xmlns:a16="http://schemas.microsoft.com/office/drawing/2014/main" id="{D4E25C10-59CA-48E8-AE94-43218C1498BF}"/>
                  </a:ext>
                </a:extLst>
              </p:cNvPr>
              <p:cNvSpPr/>
              <p:nvPr/>
            </p:nvSpPr>
            <p:spPr bwMode="gray">
              <a:xfrm>
                <a:off x="801805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6" name="Ellipse 88">
                <a:extLst>
                  <a:ext uri="{FF2B5EF4-FFF2-40B4-BE49-F238E27FC236}">
                    <a16:creationId xmlns:a16="http://schemas.microsoft.com/office/drawing/2014/main" id="{E718E03E-00FA-4D51-9762-BD38BF385D3C}"/>
                  </a:ext>
                </a:extLst>
              </p:cNvPr>
              <p:cNvSpPr/>
              <p:nvPr/>
            </p:nvSpPr>
            <p:spPr bwMode="gray">
              <a:xfrm>
                <a:off x="81204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7" name="Ellipse 89">
                <a:extLst>
                  <a:ext uri="{FF2B5EF4-FFF2-40B4-BE49-F238E27FC236}">
                    <a16:creationId xmlns:a16="http://schemas.microsoft.com/office/drawing/2014/main" id="{C32B3EBC-ECAD-49D8-ADB7-03C1CC656AEC}"/>
                  </a:ext>
                </a:extLst>
              </p:cNvPr>
              <p:cNvSpPr/>
              <p:nvPr/>
            </p:nvSpPr>
            <p:spPr bwMode="gray">
              <a:xfrm>
                <a:off x="8222935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8" name="Ellipse 90">
                <a:extLst>
                  <a:ext uri="{FF2B5EF4-FFF2-40B4-BE49-F238E27FC236}">
                    <a16:creationId xmlns:a16="http://schemas.microsoft.com/office/drawing/2014/main" id="{9015DF16-45B3-4DAD-93B5-6A6C979DDA2A}"/>
                  </a:ext>
                </a:extLst>
              </p:cNvPr>
              <p:cNvSpPr/>
              <p:nvPr/>
            </p:nvSpPr>
            <p:spPr bwMode="gray">
              <a:xfrm>
                <a:off x="76082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39" name="Ellipse 91">
                <a:extLst>
                  <a:ext uri="{FF2B5EF4-FFF2-40B4-BE49-F238E27FC236}">
                    <a16:creationId xmlns:a16="http://schemas.microsoft.com/office/drawing/2014/main" id="{4E8B4E6F-E150-4078-9345-F874490EA88D}"/>
                  </a:ext>
                </a:extLst>
              </p:cNvPr>
              <p:cNvSpPr/>
              <p:nvPr/>
            </p:nvSpPr>
            <p:spPr bwMode="gray">
              <a:xfrm>
                <a:off x="771073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40" name="Ellipse 92">
                <a:extLst>
                  <a:ext uri="{FF2B5EF4-FFF2-40B4-BE49-F238E27FC236}">
                    <a16:creationId xmlns:a16="http://schemas.microsoft.com/office/drawing/2014/main" id="{B3B2BA0A-8FAD-4ABE-B6DD-7F5257BC6338}"/>
                  </a:ext>
                </a:extLst>
              </p:cNvPr>
              <p:cNvSpPr/>
              <p:nvPr/>
            </p:nvSpPr>
            <p:spPr bwMode="gray">
              <a:xfrm>
                <a:off x="781317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41" name="Ellipse 93">
                <a:extLst>
                  <a:ext uri="{FF2B5EF4-FFF2-40B4-BE49-F238E27FC236}">
                    <a16:creationId xmlns:a16="http://schemas.microsoft.com/office/drawing/2014/main" id="{C4FA4E5E-5E2C-4C21-8894-5B1CC1F06AAB}"/>
                  </a:ext>
                </a:extLst>
              </p:cNvPr>
              <p:cNvSpPr/>
              <p:nvPr/>
            </p:nvSpPr>
            <p:spPr bwMode="gray">
              <a:xfrm>
                <a:off x="791561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42" name="Ellipse 94">
                <a:extLst>
                  <a:ext uri="{FF2B5EF4-FFF2-40B4-BE49-F238E27FC236}">
                    <a16:creationId xmlns:a16="http://schemas.microsoft.com/office/drawing/2014/main" id="{049765B6-87CA-419C-B90D-5727ADAAFCFF}"/>
                  </a:ext>
                </a:extLst>
              </p:cNvPr>
              <p:cNvSpPr/>
              <p:nvPr/>
            </p:nvSpPr>
            <p:spPr bwMode="gray">
              <a:xfrm>
                <a:off x="801805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43" name="Ellipse 95">
                <a:extLst>
                  <a:ext uri="{FF2B5EF4-FFF2-40B4-BE49-F238E27FC236}">
                    <a16:creationId xmlns:a16="http://schemas.microsoft.com/office/drawing/2014/main" id="{EC3FBA23-C760-41AC-A562-C9E25CCEDA67}"/>
                  </a:ext>
                </a:extLst>
              </p:cNvPr>
              <p:cNvSpPr/>
              <p:nvPr/>
            </p:nvSpPr>
            <p:spPr bwMode="gray">
              <a:xfrm>
                <a:off x="81204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44" name="Ellipse 96">
                <a:extLst>
                  <a:ext uri="{FF2B5EF4-FFF2-40B4-BE49-F238E27FC236}">
                    <a16:creationId xmlns:a16="http://schemas.microsoft.com/office/drawing/2014/main" id="{562CA136-3589-4EC0-B997-E23AFBEAB4AE}"/>
                  </a:ext>
                </a:extLst>
              </p:cNvPr>
              <p:cNvSpPr/>
              <p:nvPr/>
            </p:nvSpPr>
            <p:spPr bwMode="gray">
              <a:xfrm>
                <a:off x="8222935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91" name="Gruppieren 56">
              <a:extLst>
                <a:ext uri="{FF2B5EF4-FFF2-40B4-BE49-F238E27FC236}">
                  <a16:creationId xmlns:a16="http://schemas.microsoft.com/office/drawing/2014/main" id="{6E6EED95-F295-42F4-A8E8-221D17B7028E}"/>
                </a:ext>
              </a:extLst>
            </p:cNvPr>
            <p:cNvGrpSpPr/>
            <p:nvPr/>
          </p:nvGrpSpPr>
          <p:grpSpPr bwMode="gray">
            <a:xfrm>
              <a:off x="5454481" y="1751152"/>
              <a:ext cx="2535025" cy="525880"/>
              <a:chOff x="5452164" y="1252267"/>
              <a:chExt cx="2538835" cy="526670"/>
            </a:xfrm>
          </p:grpSpPr>
          <p:sp>
            <p:nvSpPr>
              <p:cNvPr id="111" name="Ellipse 63">
                <a:extLst>
                  <a:ext uri="{FF2B5EF4-FFF2-40B4-BE49-F238E27FC236}">
                    <a16:creationId xmlns:a16="http://schemas.microsoft.com/office/drawing/2014/main" id="{A48060F3-369F-435A-BD4C-1425E3580610}"/>
                  </a:ext>
                </a:extLst>
              </p:cNvPr>
              <p:cNvSpPr/>
              <p:nvPr/>
            </p:nvSpPr>
            <p:spPr bwMode="gray">
              <a:xfrm>
                <a:off x="5452164" y="1609031"/>
                <a:ext cx="169906" cy="1699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12" name="Abgerundetes Rechteck 64">
                <a:extLst>
                  <a:ext uri="{FF2B5EF4-FFF2-40B4-BE49-F238E27FC236}">
                    <a16:creationId xmlns:a16="http://schemas.microsoft.com/office/drawing/2014/main" id="{EC719556-C798-4F8D-8803-8DB8CFC4DF4D}"/>
                  </a:ext>
                </a:extLst>
              </p:cNvPr>
              <p:cNvSpPr/>
              <p:nvPr/>
            </p:nvSpPr>
            <p:spPr bwMode="gray">
              <a:xfrm>
                <a:off x="5475845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13" name="Ellipse 65">
                <a:extLst>
                  <a:ext uri="{FF2B5EF4-FFF2-40B4-BE49-F238E27FC236}">
                    <a16:creationId xmlns:a16="http://schemas.microsoft.com/office/drawing/2014/main" id="{F4B65E08-AD85-466F-A327-0D77903D8755}"/>
                  </a:ext>
                </a:extLst>
              </p:cNvPr>
              <p:cNvSpPr/>
              <p:nvPr/>
            </p:nvSpPr>
            <p:spPr bwMode="gray">
              <a:xfrm>
                <a:off x="7821092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14" name="Abgerundetes Rechteck 66">
                <a:extLst>
                  <a:ext uri="{FF2B5EF4-FFF2-40B4-BE49-F238E27FC236}">
                    <a16:creationId xmlns:a16="http://schemas.microsoft.com/office/drawing/2014/main" id="{CCE6AAFF-6283-4C78-A517-2CCE652B5BFA}"/>
                  </a:ext>
                </a:extLst>
              </p:cNvPr>
              <p:cNvSpPr/>
              <p:nvPr/>
            </p:nvSpPr>
            <p:spPr bwMode="gray">
              <a:xfrm>
                <a:off x="7844770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15" name="Ellipse 67">
                <a:extLst>
                  <a:ext uri="{FF2B5EF4-FFF2-40B4-BE49-F238E27FC236}">
                    <a16:creationId xmlns:a16="http://schemas.microsoft.com/office/drawing/2014/main" id="{C0F47C80-9D57-4C3C-8E07-3D9C72E11F1A}"/>
                  </a:ext>
                </a:extLst>
              </p:cNvPr>
              <p:cNvSpPr/>
              <p:nvPr/>
            </p:nvSpPr>
            <p:spPr bwMode="gray">
              <a:xfrm>
                <a:off x="6636629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16" name="Abgerundetes Rechteck 68">
                <a:extLst>
                  <a:ext uri="{FF2B5EF4-FFF2-40B4-BE49-F238E27FC236}">
                    <a16:creationId xmlns:a16="http://schemas.microsoft.com/office/drawing/2014/main" id="{3233BBE8-EC6A-45D8-B13B-271562DFBBEB}"/>
                  </a:ext>
                </a:extLst>
              </p:cNvPr>
              <p:cNvSpPr/>
              <p:nvPr/>
            </p:nvSpPr>
            <p:spPr bwMode="gray">
              <a:xfrm>
                <a:off x="6660307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17" name="Ellipse 69">
                <a:extLst>
                  <a:ext uri="{FF2B5EF4-FFF2-40B4-BE49-F238E27FC236}">
                    <a16:creationId xmlns:a16="http://schemas.microsoft.com/office/drawing/2014/main" id="{D93B13F4-ADE3-473A-BE24-CA3FCAB6632A}"/>
                  </a:ext>
                </a:extLst>
              </p:cNvPr>
              <p:cNvSpPr/>
              <p:nvPr/>
            </p:nvSpPr>
            <p:spPr bwMode="gray">
              <a:xfrm>
                <a:off x="6044398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18" name="Abgerundetes Rechteck 70">
                <a:extLst>
                  <a:ext uri="{FF2B5EF4-FFF2-40B4-BE49-F238E27FC236}">
                    <a16:creationId xmlns:a16="http://schemas.microsoft.com/office/drawing/2014/main" id="{58134B06-660F-4595-8C3D-6F641C2351D2}"/>
                  </a:ext>
                </a:extLst>
              </p:cNvPr>
              <p:cNvSpPr/>
              <p:nvPr/>
            </p:nvSpPr>
            <p:spPr bwMode="gray">
              <a:xfrm>
                <a:off x="6068076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19" name="Ellipse 71">
                <a:extLst>
                  <a:ext uri="{FF2B5EF4-FFF2-40B4-BE49-F238E27FC236}">
                    <a16:creationId xmlns:a16="http://schemas.microsoft.com/office/drawing/2014/main" id="{C4B4F660-9077-4BDF-BFFC-388BF62B2501}"/>
                  </a:ext>
                </a:extLst>
              </p:cNvPr>
              <p:cNvSpPr/>
              <p:nvPr/>
            </p:nvSpPr>
            <p:spPr bwMode="gray">
              <a:xfrm>
                <a:off x="7228860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20" name="Abgerundetes Rechteck 72">
                <a:extLst>
                  <a:ext uri="{FF2B5EF4-FFF2-40B4-BE49-F238E27FC236}">
                    <a16:creationId xmlns:a16="http://schemas.microsoft.com/office/drawing/2014/main" id="{7796D982-5192-458E-8E68-F6BE4AEB2C8B}"/>
                  </a:ext>
                </a:extLst>
              </p:cNvPr>
              <p:cNvSpPr/>
              <p:nvPr/>
            </p:nvSpPr>
            <p:spPr bwMode="gray">
              <a:xfrm>
                <a:off x="7252538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92" name="Gruppieren 134">
              <a:extLst>
                <a:ext uri="{FF2B5EF4-FFF2-40B4-BE49-F238E27FC236}">
                  <a16:creationId xmlns:a16="http://schemas.microsoft.com/office/drawing/2014/main" id="{112C1128-59E0-4E00-919C-584F1A30BB25}"/>
                </a:ext>
              </a:extLst>
            </p:cNvPr>
            <p:cNvGrpSpPr/>
            <p:nvPr/>
          </p:nvGrpSpPr>
          <p:grpSpPr bwMode="gray">
            <a:xfrm>
              <a:off x="5117971" y="3067965"/>
              <a:ext cx="3199192" cy="2083773"/>
              <a:chOff x="5105420" y="2723319"/>
              <a:chExt cx="3231232" cy="2083773"/>
            </a:xfrm>
          </p:grpSpPr>
          <p:cxnSp>
            <p:nvCxnSpPr>
              <p:cNvPr id="95" name="Gerade Verbindung 46">
                <a:extLst>
                  <a:ext uri="{FF2B5EF4-FFF2-40B4-BE49-F238E27FC236}">
                    <a16:creationId xmlns:a16="http://schemas.microsoft.com/office/drawing/2014/main" id="{172D34CD-6379-4CBF-9062-728D57BC110D}"/>
                  </a:ext>
                </a:extLst>
              </p:cNvPr>
              <p:cNvCxnSpPr/>
              <p:nvPr/>
            </p:nvCxnSpPr>
            <p:spPr bwMode="gray">
              <a:xfrm>
                <a:off x="5105422" y="2723319"/>
                <a:ext cx="3231230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47">
                <a:extLst>
                  <a:ext uri="{FF2B5EF4-FFF2-40B4-BE49-F238E27FC236}">
                    <a16:creationId xmlns:a16="http://schemas.microsoft.com/office/drawing/2014/main" id="{0E55D7BF-415C-405E-8E77-E75195E79BEE}"/>
                  </a:ext>
                </a:extLst>
              </p:cNvPr>
              <p:cNvCxnSpPr/>
              <p:nvPr/>
            </p:nvCxnSpPr>
            <p:spPr bwMode="gray">
              <a:xfrm>
                <a:off x="5105420" y="286224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48">
                <a:extLst>
                  <a:ext uri="{FF2B5EF4-FFF2-40B4-BE49-F238E27FC236}">
                    <a16:creationId xmlns:a16="http://schemas.microsoft.com/office/drawing/2014/main" id="{DF9D650D-3B18-46B4-9B40-D5F5CFF6B6ED}"/>
                  </a:ext>
                </a:extLst>
              </p:cNvPr>
              <p:cNvCxnSpPr/>
              <p:nvPr/>
            </p:nvCxnSpPr>
            <p:spPr bwMode="gray">
              <a:xfrm>
                <a:off x="5105420" y="300115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49">
                <a:extLst>
                  <a:ext uri="{FF2B5EF4-FFF2-40B4-BE49-F238E27FC236}">
                    <a16:creationId xmlns:a16="http://schemas.microsoft.com/office/drawing/2014/main" id="{8FB7B0A1-FA72-4A1A-8A61-BEEB1C4A1656}"/>
                  </a:ext>
                </a:extLst>
              </p:cNvPr>
              <p:cNvCxnSpPr/>
              <p:nvPr/>
            </p:nvCxnSpPr>
            <p:spPr bwMode="gray">
              <a:xfrm>
                <a:off x="5105420" y="314007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50">
                <a:extLst>
                  <a:ext uri="{FF2B5EF4-FFF2-40B4-BE49-F238E27FC236}">
                    <a16:creationId xmlns:a16="http://schemas.microsoft.com/office/drawing/2014/main" id="{96194267-D230-484F-8D88-1114EA4193CC}"/>
                  </a:ext>
                </a:extLst>
              </p:cNvPr>
              <p:cNvCxnSpPr/>
              <p:nvPr/>
            </p:nvCxnSpPr>
            <p:spPr bwMode="gray">
              <a:xfrm>
                <a:off x="5105420" y="327899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52">
                <a:extLst>
                  <a:ext uri="{FF2B5EF4-FFF2-40B4-BE49-F238E27FC236}">
                    <a16:creationId xmlns:a16="http://schemas.microsoft.com/office/drawing/2014/main" id="{C4E6154E-0C3D-42C1-A305-A70F5947FA0A}"/>
                  </a:ext>
                </a:extLst>
              </p:cNvPr>
              <p:cNvCxnSpPr/>
              <p:nvPr/>
            </p:nvCxnSpPr>
            <p:spPr bwMode="gray">
              <a:xfrm>
                <a:off x="5105420" y="341791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53">
                <a:extLst>
                  <a:ext uri="{FF2B5EF4-FFF2-40B4-BE49-F238E27FC236}">
                    <a16:creationId xmlns:a16="http://schemas.microsoft.com/office/drawing/2014/main" id="{FE8D6D9F-0B52-4CC8-BF3E-770C4688AB98}"/>
                  </a:ext>
                </a:extLst>
              </p:cNvPr>
              <p:cNvCxnSpPr/>
              <p:nvPr/>
            </p:nvCxnSpPr>
            <p:spPr bwMode="gray">
              <a:xfrm>
                <a:off x="5105420" y="355683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54">
                <a:extLst>
                  <a:ext uri="{FF2B5EF4-FFF2-40B4-BE49-F238E27FC236}">
                    <a16:creationId xmlns:a16="http://schemas.microsoft.com/office/drawing/2014/main" id="{379D3B29-C383-45EE-8118-616686361AE0}"/>
                  </a:ext>
                </a:extLst>
              </p:cNvPr>
              <p:cNvCxnSpPr/>
              <p:nvPr/>
            </p:nvCxnSpPr>
            <p:spPr bwMode="gray">
              <a:xfrm>
                <a:off x="5105420" y="369574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55">
                <a:extLst>
                  <a:ext uri="{FF2B5EF4-FFF2-40B4-BE49-F238E27FC236}">
                    <a16:creationId xmlns:a16="http://schemas.microsoft.com/office/drawing/2014/main" id="{7B50650D-26B4-40E0-A7E2-EFEA95A8C74E}"/>
                  </a:ext>
                </a:extLst>
              </p:cNvPr>
              <p:cNvCxnSpPr/>
              <p:nvPr/>
            </p:nvCxnSpPr>
            <p:spPr bwMode="gray">
              <a:xfrm>
                <a:off x="5105420" y="383466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56">
                <a:extLst>
                  <a:ext uri="{FF2B5EF4-FFF2-40B4-BE49-F238E27FC236}">
                    <a16:creationId xmlns:a16="http://schemas.microsoft.com/office/drawing/2014/main" id="{7B118BF2-8D80-4C8C-9D04-08C311249E79}"/>
                  </a:ext>
                </a:extLst>
              </p:cNvPr>
              <p:cNvCxnSpPr/>
              <p:nvPr/>
            </p:nvCxnSpPr>
            <p:spPr bwMode="gray">
              <a:xfrm>
                <a:off x="5105420" y="397358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57">
                <a:extLst>
                  <a:ext uri="{FF2B5EF4-FFF2-40B4-BE49-F238E27FC236}">
                    <a16:creationId xmlns:a16="http://schemas.microsoft.com/office/drawing/2014/main" id="{9BDF6F4B-7893-4E95-AF7D-A00BAA55B3D6}"/>
                  </a:ext>
                </a:extLst>
              </p:cNvPr>
              <p:cNvCxnSpPr/>
              <p:nvPr/>
            </p:nvCxnSpPr>
            <p:spPr bwMode="gray">
              <a:xfrm>
                <a:off x="5105420" y="4112501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58">
                <a:extLst>
                  <a:ext uri="{FF2B5EF4-FFF2-40B4-BE49-F238E27FC236}">
                    <a16:creationId xmlns:a16="http://schemas.microsoft.com/office/drawing/2014/main" id="{4E1D7F2A-4593-4C71-992A-2F1141C6AFE6}"/>
                  </a:ext>
                </a:extLst>
              </p:cNvPr>
              <p:cNvCxnSpPr/>
              <p:nvPr/>
            </p:nvCxnSpPr>
            <p:spPr bwMode="gray">
              <a:xfrm>
                <a:off x="5105420" y="425142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59">
                <a:extLst>
                  <a:ext uri="{FF2B5EF4-FFF2-40B4-BE49-F238E27FC236}">
                    <a16:creationId xmlns:a16="http://schemas.microsoft.com/office/drawing/2014/main" id="{13A90954-8DA6-4D78-B3F6-C4D92DCB38CF}"/>
                  </a:ext>
                </a:extLst>
              </p:cNvPr>
              <p:cNvCxnSpPr/>
              <p:nvPr/>
            </p:nvCxnSpPr>
            <p:spPr bwMode="gray">
              <a:xfrm>
                <a:off x="5105420" y="439033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60">
                <a:extLst>
                  <a:ext uri="{FF2B5EF4-FFF2-40B4-BE49-F238E27FC236}">
                    <a16:creationId xmlns:a16="http://schemas.microsoft.com/office/drawing/2014/main" id="{339C579A-7F7F-4B0C-B525-D64F2E048FB3}"/>
                  </a:ext>
                </a:extLst>
              </p:cNvPr>
              <p:cNvCxnSpPr/>
              <p:nvPr/>
            </p:nvCxnSpPr>
            <p:spPr bwMode="gray">
              <a:xfrm>
                <a:off x="5105420" y="4529257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61">
                <a:extLst>
                  <a:ext uri="{FF2B5EF4-FFF2-40B4-BE49-F238E27FC236}">
                    <a16:creationId xmlns:a16="http://schemas.microsoft.com/office/drawing/2014/main" id="{3D000F25-046D-40F9-B96A-96E4B61CAD88}"/>
                  </a:ext>
                </a:extLst>
              </p:cNvPr>
              <p:cNvCxnSpPr/>
              <p:nvPr/>
            </p:nvCxnSpPr>
            <p:spPr bwMode="gray">
              <a:xfrm>
                <a:off x="5105420" y="466817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62">
                <a:extLst>
                  <a:ext uri="{FF2B5EF4-FFF2-40B4-BE49-F238E27FC236}">
                    <a16:creationId xmlns:a16="http://schemas.microsoft.com/office/drawing/2014/main" id="{6F624963-C858-4735-887E-E44ED0C0A309}"/>
                  </a:ext>
                </a:extLst>
              </p:cNvPr>
              <p:cNvCxnSpPr/>
              <p:nvPr/>
            </p:nvCxnSpPr>
            <p:spPr bwMode="gray">
              <a:xfrm>
                <a:off x="5105420" y="480709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21E7B243-A616-4BED-A052-4C02D56B691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745" y="4316326"/>
              <a:ext cx="1345747" cy="975058"/>
            </a:xfrm>
            <a:custGeom>
              <a:avLst/>
              <a:gdLst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872 h 9895"/>
                <a:gd name="connsiteX1" fmla="*/ 0 w 10000"/>
                <a:gd name="connsiteY1" fmla="*/ 9895 h 9895"/>
                <a:gd name="connsiteX2" fmla="*/ 10000 w 10000"/>
                <a:gd name="connsiteY2" fmla="*/ 8 h 9895"/>
                <a:gd name="connsiteX3" fmla="*/ 10000 w 10000"/>
                <a:gd name="connsiteY3" fmla="*/ 0 h 9895"/>
                <a:gd name="connsiteX4" fmla="*/ 2696 w 10000"/>
                <a:gd name="connsiteY4" fmla="*/ 3872 h 9895"/>
                <a:gd name="connsiteX0" fmla="*/ 3153 w 10000"/>
                <a:gd name="connsiteY0" fmla="*/ 3154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10000 w 10000"/>
                <a:gd name="connsiteY3" fmla="*/ 0 h 10000"/>
                <a:gd name="connsiteX4" fmla="*/ 3153 w 10000"/>
                <a:gd name="connsiteY4" fmla="*/ 3154 h 10000"/>
                <a:gd name="connsiteX0" fmla="*/ 3153 w 10000"/>
                <a:gd name="connsiteY0" fmla="*/ 3154 h 9527"/>
                <a:gd name="connsiteX1" fmla="*/ 0 w 10000"/>
                <a:gd name="connsiteY1" fmla="*/ 9527 h 9527"/>
                <a:gd name="connsiteX2" fmla="*/ 10000 w 10000"/>
                <a:gd name="connsiteY2" fmla="*/ 8 h 9527"/>
                <a:gd name="connsiteX3" fmla="*/ 10000 w 10000"/>
                <a:gd name="connsiteY3" fmla="*/ 0 h 9527"/>
                <a:gd name="connsiteX4" fmla="*/ 3153 w 10000"/>
                <a:gd name="connsiteY4" fmla="*/ 3154 h 9527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878"/>
                <a:gd name="connsiteY0" fmla="*/ 4165 h 11157"/>
                <a:gd name="connsiteX1" fmla="*/ 0 w 12878"/>
                <a:gd name="connsiteY1" fmla="*/ 11157 h 11157"/>
                <a:gd name="connsiteX2" fmla="*/ 12165 w 12878"/>
                <a:gd name="connsiteY2" fmla="*/ 1165 h 11157"/>
                <a:gd name="connsiteX3" fmla="*/ 4276 w 12878"/>
                <a:gd name="connsiteY3" fmla="*/ 4165 h 11157"/>
                <a:gd name="connsiteX0" fmla="*/ 4276 w 12165"/>
                <a:gd name="connsiteY0" fmla="*/ 3000 h 9992"/>
                <a:gd name="connsiteX1" fmla="*/ 0 w 12165"/>
                <a:gd name="connsiteY1" fmla="*/ 9992 h 9992"/>
                <a:gd name="connsiteX2" fmla="*/ 12165 w 12165"/>
                <a:gd name="connsiteY2" fmla="*/ 0 h 9992"/>
                <a:gd name="connsiteX3" fmla="*/ 4276 w 12165"/>
                <a:gd name="connsiteY3" fmla="*/ 3000 h 9992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4616 w 10015"/>
                <a:gd name="connsiteY0" fmla="*/ 287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4616 w 10015"/>
                <a:gd name="connsiteY3" fmla="*/ 2878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" h="10366">
                  <a:moveTo>
                    <a:pt x="4616" y="2878"/>
                  </a:moveTo>
                  <a:cubicBezTo>
                    <a:pt x="4839" y="5786"/>
                    <a:pt x="2360" y="9892"/>
                    <a:pt x="0" y="10366"/>
                  </a:cubicBezTo>
                  <a:cubicBezTo>
                    <a:pt x="2803" y="10002"/>
                    <a:pt x="8842" y="4943"/>
                    <a:pt x="10015" y="0"/>
                  </a:cubicBezTo>
                  <a:cubicBezTo>
                    <a:pt x="9001" y="3244"/>
                    <a:pt x="6992" y="3711"/>
                    <a:pt x="4616" y="2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cs typeface="Calibri" pitchFamily="34" charset="0"/>
              </a:endParaRPr>
            </a:p>
          </p:txBody>
        </p:sp>
        <p:sp>
          <p:nvSpPr>
            <p:cNvPr id="94" name="Rechteck 45">
              <a:extLst>
                <a:ext uri="{FF2B5EF4-FFF2-40B4-BE49-F238E27FC236}">
                  <a16:creationId xmlns:a16="http://schemas.microsoft.com/office/drawing/2014/main" id="{E39AC022-6950-4A63-B2DB-43BF7186454B}"/>
                </a:ext>
              </a:extLst>
            </p:cNvPr>
            <p:cNvSpPr/>
            <p:nvPr/>
          </p:nvSpPr>
          <p:spPr bwMode="gray">
            <a:xfrm>
              <a:off x="5837317" y="2749042"/>
              <a:ext cx="1781269" cy="280500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90500" indent="-190500" algn="ctr">
                <a:buClr>
                  <a:srgbClr val="969696"/>
                </a:buClr>
                <a:defRPr/>
              </a:pPr>
              <a:r>
                <a:rPr lang="en-US" sz="4800" noProof="1">
                  <a:cs typeface="Calibri" pitchFamily="34" charset="0"/>
                </a:rPr>
                <a:t>8</a:t>
              </a:r>
            </a:p>
          </p:txBody>
        </p:sp>
      </p:grpSp>
      <p:grpSp>
        <p:nvGrpSpPr>
          <p:cNvPr id="146" name="Gruppieren 141">
            <a:extLst>
              <a:ext uri="{FF2B5EF4-FFF2-40B4-BE49-F238E27FC236}">
                <a16:creationId xmlns:a16="http://schemas.microsoft.com/office/drawing/2014/main" id="{F3BC8144-A510-436B-A814-90BC74E2D9D4}"/>
              </a:ext>
            </a:extLst>
          </p:cNvPr>
          <p:cNvGrpSpPr/>
          <p:nvPr/>
        </p:nvGrpSpPr>
        <p:grpSpPr bwMode="gray">
          <a:xfrm>
            <a:off x="1842452" y="4260281"/>
            <a:ext cx="1042552" cy="1126629"/>
            <a:chOff x="4972638" y="1751145"/>
            <a:chExt cx="3519109" cy="3802902"/>
          </a:xfrm>
        </p:grpSpPr>
        <p:sp>
          <p:nvSpPr>
            <p:cNvPr id="148" name="Abgerundetes Rechteck 38">
              <a:extLst>
                <a:ext uri="{FF2B5EF4-FFF2-40B4-BE49-F238E27FC236}">
                  <a16:creationId xmlns:a16="http://schemas.microsoft.com/office/drawing/2014/main" id="{A994ABD7-08F7-4F6E-8B46-31B2C6FDD4BA}"/>
                </a:ext>
              </a:extLst>
            </p:cNvPr>
            <p:cNvSpPr/>
            <p:nvPr/>
          </p:nvSpPr>
          <p:spPr bwMode="gray">
            <a:xfrm>
              <a:off x="4972638" y="1928003"/>
              <a:ext cx="3519109" cy="352054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149" name="Abgerundetes Rechteck 39">
              <a:extLst>
                <a:ext uri="{FF2B5EF4-FFF2-40B4-BE49-F238E27FC236}">
                  <a16:creationId xmlns:a16="http://schemas.microsoft.com/office/drawing/2014/main" id="{87AF6886-216B-4CE4-985A-C706E894A5EF}"/>
                </a:ext>
              </a:extLst>
            </p:cNvPr>
            <p:cNvSpPr/>
            <p:nvPr/>
          </p:nvSpPr>
          <p:spPr bwMode="gray">
            <a:xfrm>
              <a:off x="5108257" y="2052946"/>
              <a:ext cx="3226382" cy="322769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150" name="_color1">
              <a:extLst>
                <a:ext uri="{FF2B5EF4-FFF2-40B4-BE49-F238E27FC236}">
                  <a16:creationId xmlns:a16="http://schemas.microsoft.com/office/drawing/2014/main" id="{6981BEE0-D2FC-4153-8883-7EA8B45A0C8F}"/>
                </a:ext>
              </a:extLst>
            </p:cNvPr>
            <p:cNvSpPr/>
            <p:nvPr/>
          </p:nvSpPr>
          <p:spPr bwMode="gray">
            <a:xfrm>
              <a:off x="5108258" y="2052946"/>
              <a:ext cx="3226385" cy="89227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144000" tIns="180000" bIns="108000" rtlCol="0" anchor="ctr"/>
            <a:lstStyle/>
            <a:p>
              <a:r>
                <a:rPr lang="tr-TR" sz="14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Calibri" pitchFamily="34" charset="0"/>
                </a:rPr>
                <a:t>Nisan</a:t>
              </a:r>
              <a:endPara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Calibri" pitchFamily="34" charset="0"/>
              </a:endParaRPr>
            </a:p>
          </p:txBody>
        </p:sp>
        <p:grpSp>
          <p:nvGrpSpPr>
            <p:cNvPr id="151" name="Gruppieren 81">
              <a:extLst>
                <a:ext uri="{FF2B5EF4-FFF2-40B4-BE49-F238E27FC236}">
                  <a16:creationId xmlns:a16="http://schemas.microsoft.com/office/drawing/2014/main" id="{FDC5ABD7-75B9-4A24-A83B-B32BEC3F8307}"/>
                </a:ext>
              </a:extLst>
            </p:cNvPr>
            <p:cNvGrpSpPr/>
            <p:nvPr/>
          </p:nvGrpSpPr>
          <p:grpSpPr bwMode="gray">
            <a:xfrm>
              <a:off x="7486745" y="2359103"/>
              <a:ext cx="690102" cy="396675"/>
              <a:chOff x="7608296" y="1874491"/>
              <a:chExt cx="691140" cy="397273"/>
            </a:xfrm>
            <a:solidFill>
              <a:srgbClr val="EAEAEA">
                <a:alpha val="25000"/>
              </a:srgbClr>
            </a:solidFill>
          </p:grpSpPr>
          <p:sp>
            <p:nvSpPr>
              <p:cNvPr id="182" name="Ellipse 73">
                <a:extLst>
                  <a:ext uri="{FF2B5EF4-FFF2-40B4-BE49-F238E27FC236}">
                    <a16:creationId xmlns:a16="http://schemas.microsoft.com/office/drawing/2014/main" id="{3A697C01-3589-4E1F-894F-60B86D7670DC}"/>
                  </a:ext>
                </a:extLst>
              </p:cNvPr>
              <p:cNvSpPr/>
              <p:nvPr/>
            </p:nvSpPr>
            <p:spPr bwMode="gray">
              <a:xfrm>
                <a:off x="7608296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83" name="Ellipse 74">
                <a:extLst>
                  <a:ext uri="{FF2B5EF4-FFF2-40B4-BE49-F238E27FC236}">
                    <a16:creationId xmlns:a16="http://schemas.microsoft.com/office/drawing/2014/main" id="{4EBA5AE1-2972-48B0-9BDF-E01E9BDB3D36}"/>
                  </a:ext>
                </a:extLst>
              </p:cNvPr>
              <p:cNvSpPr/>
              <p:nvPr/>
            </p:nvSpPr>
            <p:spPr bwMode="gray">
              <a:xfrm>
                <a:off x="7710322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84" name="Ellipse 75">
                <a:extLst>
                  <a:ext uri="{FF2B5EF4-FFF2-40B4-BE49-F238E27FC236}">
                    <a16:creationId xmlns:a16="http://schemas.microsoft.com/office/drawing/2014/main" id="{C16311AB-0892-48AC-A713-87AC7F1613F1}"/>
                  </a:ext>
                </a:extLst>
              </p:cNvPr>
              <p:cNvSpPr/>
              <p:nvPr/>
            </p:nvSpPr>
            <p:spPr bwMode="gray">
              <a:xfrm>
                <a:off x="7815471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85" name="Ellipse 76">
                <a:extLst>
                  <a:ext uri="{FF2B5EF4-FFF2-40B4-BE49-F238E27FC236}">
                    <a16:creationId xmlns:a16="http://schemas.microsoft.com/office/drawing/2014/main" id="{8E54650B-EF01-4ABF-92A9-F7D5A47263CD}"/>
                  </a:ext>
                </a:extLst>
              </p:cNvPr>
              <p:cNvSpPr/>
              <p:nvPr/>
            </p:nvSpPr>
            <p:spPr bwMode="gray">
              <a:xfrm>
                <a:off x="76082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86" name="Ellipse 77">
                <a:extLst>
                  <a:ext uri="{FF2B5EF4-FFF2-40B4-BE49-F238E27FC236}">
                    <a16:creationId xmlns:a16="http://schemas.microsoft.com/office/drawing/2014/main" id="{E1D8D7C3-77FB-4CE7-B7DF-00F8F16B1E9D}"/>
                  </a:ext>
                </a:extLst>
              </p:cNvPr>
              <p:cNvSpPr/>
              <p:nvPr/>
            </p:nvSpPr>
            <p:spPr bwMode="gray">
              <a:xfrm>
                <a:off x="771073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87" name="Ellipse 78">
                <a:extLst>
                  <a:ext uri="{FF2B5EF4-FFF2-40B4-BE49-F238E27FC236}">
                    <a16:creationId xmlns:a16="http://schemas.microsoft.com/office/drawing/2014/main" id="{DBEA432E-7D36-44AE-ABD5-1CCB7A0E899E}"/>
                  </a:ext>
                </a:extLst>
              </p:cNvPr>
              <p:cNvSpPr/>
              <p:nvPr/>
            </p:nvSpPr>
            <p:spPr bwMode="gray">
              <a:xfrm>
                <a:off x="781317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88" name="Ellipse 79">
                <a:extLst>
                  <a:ext uri="{FF2B5EF4-FFF2-40B4-BE49-F238E27FC236}">
                    <a16:creationId xmlns:a16="http://schemas.microsoft.com/office/drawing/2014/main" id="{F6A94984-FAA0-4CC8-A516-47692D10FD65}"/>
                  </a:ext>
                </a:extLst>
              </p:cNvPr>
              <p:cNvSpPr/>
              <p:nvPr/>
            </p:nvSpPr>
            <p:spPr bwMode="gray">
              <a:xfrm>
                <a:off x="7915617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89" name="Ellipse 80">
                <a:extLst>
                  <a:ext uri="{FF2B5EF4-FFF2-40B4-BE49-F238E27FC236}">
                    <a16:creationId xmlns:a16="http://schemas.microsoft.com/office/drawing/2014/main" id="{204DCE52-59C4-4475-9F71-2B749EB0EDF6}"/>
                  </a:ext>
                </a:extLst>
              </p:cNvPr>
              <p:cNvSpPr/>
              <p:nvPr/>
            </p:nvSpPr>
            <p:spPr bwMode="gray">
              <a:xfrm>
                <a:off x="8018059" y="198290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0" name="Ellipse 81">
                <a:extLst>
                  <a:ext uri="{FF2B5EF4-FFF2-40B4-BE49-F238E27FC236}">
                    <a16:creationId xmlns:a16="http://schemas.microsoft.com/office/drawing/2014/main" id="{5ABCBB85-807D-4626-8536-A2D90BB845B6}"/>
                  </a:ext>
                </a:extLst>
              </p:cNvPr>
              <p:cNvSpPr/>
              <p:nvPr/>
            </p:nvSpPr>
            <p:spPr bwMode="gray">
              <a:xfrm>
                <a:off x="81204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1" name="Ellipse 82">
                <a:extLst>
                  <a:ext uri="{FF2B5EF4-FFF2-40B4-BE49-F238E27FC236}">
                    <a16:creationId xmlns:a16="http://schemas.microsoft.com/office/drawing/2014/main" id="{7B5E639B-1EB3-43A8-8662-E10391E9C9BD}"/>
                  </a:ext>
                </a:extLst>
              </p:cNvPr>
              <p:cNvSpPr/>
              <p:nvPr/>
            </p:nvSpPr>
            <p:spPr bwMode="gray">
              <a:xfrm>
                <a:off x="8222935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2" name="Ellipse 83">
                <a:extLst>
                  <a:ext uri="{FF2B5EF4-FFF2-40B4-BE49-F238E27FC236}">
                    <a16:creationId xmlns:a16="http://schemas.microsoft.com/office/drawing/2014/main" id="{600DBF23-4BDF-4052-A2BF-4ABBEC0069E0}"/>
                  </a:ext>
                </a:extLst>
              </p:cNvPr>
              <p:cNvSpPr/>
              <p:nvPr/>
            </p:nvSpPr>
            <p:spPr bwMode="gray">
              <a:xfrm>
                <a:off x="76082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3" name="Ellipse 84">
                <a:extLst>
                  <a:ext uri="{FF2B5EF4-FFF2-40B4-BE49-F238E27FC236}">
                    <a16:creationId xmlns:a16="http://schemas.microsoft.com/office/drawing/2014/main" id="{12B1DCFB-8B3F-4488-9CB6-AD6ECBB34799}"/>
                  </a:ext>
                </a:extLst>
              </p:cNvPr>
              <p:cNvSpPr/>
              <p:nvPr/>
            </p:nvSpPr>
            <p:spPr bwMode="gray">
              <a:xfrm>
                <a:off x="771073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4" name="Ellipse 85">
                <a:extLst>
                  <a:ext uri="{FF2B5EF4-FFF2-40B4-BE49-F238E27FC236}">
                    <a16:creationId xmlns:a16="http://schemas.microsoft.com/office/drawing/2014/main" id="{CFE22120-6BF9-4964-AA6A-C816FF65DB0A}"/>
                  </a:ext>
                </a:extLst>
              </p:cNvPr>
              <p:cNvSpPr/>
              <p:nvPr/>
            </p:nvSpPr>
            <p:spPr bwMode="gray">
              <a:xfrm>
                <a:off x="781317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5" name="Ellipse 86">
                <a:extLst>
                  <a:ext uri="{FF2B5EF4-FFF2-40B4-BE49-F238E27FC236}">
                    <a16:creationId xmlns:a16="http://schemas.microsoft.com/office/drawing/2014/main" id="{F798B89F-0FEB-4DC8-ABB5-37DA4BE62061}"/>
                  </a:ext>
                </a:extLst>
              </p:cNvPr>
              <p:cNvSpPr/>
              <p:nvPr/>
            </p:nvSpPr>
            <p:spPr bwMode="gray">
              <a:xfrm>
                <a:off x="791561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6" name="Ellipse 87">
                <a:extLst>
                  <a:ext uri="{FF2B5EF4-FFF2-40B4-BE49-F238E27FC236}">
                    <a16:creationId xmlns:a16="http://schemas.microsoft.com/office/drawing/2014/main" id="{A036522D-4A17-4CF8-BFB9-1292C48FF57D}"/>
                  </a:ext>
                </a:extLst>
              </p:cNvPr>
              <p:cNvSpPr/>
              <p:nvPr/>
            </p:nvSpPr>
            <p:spPr bwMode="gray">
              <a:xfrm>
                <a:off x="801805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7" name="Ellipse 88">
                <a:extLst>
                  <a:ext uri="{FF2B5EF4-FFF2-40B4-BE49-F238E27FC236}">
                    <a16:creationId xmlns:a16="http://schemas.microsoft.com/office/drawing/2014/main" id="{78704C0F-AFDD-465D-B9D9-7DF4525C5067}"/>
                  </a:ext>
                </a:extLst>
              </p:cNvPr>
              <p:cNvSpPr/>
              <p:nvPr/>
            </p:nvSpPr>
            <p:spPr bwMode="gray">
              <a:xfrm>
                <a:off x="81204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8" name="Ellipse 89">
                <a:extLst>
                  <a:ext uri="{FF2B5EF4-FFF2-40B4-BE49-F238E27FC236}">
                    <a16:creationId xmlns:a16="http://schemas.microsoft.com/office/drawing/2014/main" id="{0605B166-D675-4D4D-BB46-300D6C825CCF}"/>
                  </a:ext>
                </a:extLst>
              </p:cNvPr>
              <p:cNvSpPr/>
              <p:nvPr/>
            </p:nvSpPr>
            <p:spPr bwMode="gray">
              <a:xfrm>
                <a:off x="8222935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99" name="Ellipse 90">
                <a:extLst>
                  <a:ext uri="{FF2B5EF4-FFF2-40B4-BE49-F238E27FC236}">
                    <a16:creationId xmlns:a16="http://schemas.microsoft.com/office/drawing/2014/main" id="{246F4F86-20D8-44DE-84EB-1A6064BA413D}"/>
                  </a:ext>
                </a:extLst>
              </p:cNvPr>
              <p:cNvSpPr/>
              <p:nvPr/>
            </p:nvSpPr>
            <p:spPr bwMode="gray">
              <a:xfrm>
                <a:off x="76082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00" name="Ellipse 91">
                <a:extLst>
                  <a:ext uri="{FF2B5EF4-FFF2-40B4-BE49-F238E27FC236}">
                    <a16:creationId xmlns:a16="http://schemas.microsoft.com/office/drawing/2014/main" id="{A42BC7C8-AA33-4841-B439-536974F9902A}"/>
                  </a:ext>
                </a:extLst>
              </p:cNvPr>
              <p:cNvSpPr/>
              <p:nvPr/>
            </p:nvSpPr>
            <p:spPr bwMode="gray">
              <a:xfrm>
                <a:off x="771073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01" name="Ellipse 92">
                <a:extLst>
                  <a:ext uri="{FF2B5EF4-FFF2-40B4-BE49-F238E27FC236}">
                    <a16:creationId xmlns:a16="http://schemas.microsoft.com/office/drawing/2014/main" id="{222E5022-7F59-4930-9132-18E1476BC826}"/>
                  </a:ext>
                </a:extLst>
              </p:cNvPr>
              <p:cNvSpPr/>
              <p:nvPr/>
            </p:nvSpPr>
            <p:spPr bwMode="gray">
              <a:xfrm>
                <a:off x="781317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02" name="Ellipse 93">
                <a:extLst>
                  <a:ext uri="{FF2B5EF4-FFF2-40B4-BE49-F238E27FC236}">
                    <a16:creationId xmlns:a16="http://schemas.microsoft.com/office/drawing/2014/main" id="{8D43F41A-1D39-44E9-BE71-A6A911EC426C}"/>
                  </a:ext>
                </a:extLst>
              </p:cNvPr>
              <p:cNvSpPr/>
              <p:nvPr/>
            </p:nvSpPr>
            <p:spPr bwMode="gray">
              <a:xfrm>
                <a:off x="791561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03" name="Ellipse 94">
                <a:extLst>
                  <a:ext uri="{FF2B5EF4-FFF2-40B4-BE49-F238E27FC236}">
                    <a16:creationId xmlns:a16="http://schemas.microsoft.com/office/drawing/2014/main" id="{32AA6705-174A-4A92-824A-FB1F6203D3F6}"/>
                  </a:ext>
                </a:extLst>
              </p:cNvPr>
              <p:cNvSpPr/>
              <p:nvPr/>
            </p:nvSpPr>
            <p:spPr bwMode="gray">
              <a:xfrm>
                <a:off x="801805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04" name="Ellipse 95">
                <a:extLst>
                  <a:ext uri="{FF2B5EF4-FFF2-40B4-BE49-F238E27FC236}">
                    <a16:creationId xmlns:a16="http://schemas.microsoft.com/office/drawing/2014/main" id="{225A76D5-4246-4A88-AE84-64A08C2AD434}"/>
                  </a:ext>
                </a:extLst>
              </p:cNvPr>
              <p:cNvSpPr/>
              <p:nvPr/>
            </p:nvSpPr>
            <p:spPr bwMode="gray">
              <a:xfrm>
                <a:off x="81204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05" name="Ellipse 96">
                <a:extLst>
                  <a:ext uri="{FF2B5EF4-FFF2-40B4-BE49-F238E27FC236}">
                    <a16:creationId xmlns:a16="http://schemas.microsoft.com/office/drawing/2014/main" id="{4575CFD9-B10D-4806-9D20-33D72B2FF0D1}"/>
                  </a:ext>
                </a:extLst>
              </p:cNvPr>
              <p:cNvSpPr/>
              <p:nvPr/>
            </p:nvSpPr>
            <p:spPr bwMode="gray">
              <a:xfrm>
                <a:off x="8222935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152" name="Gruppieren 56">
              <a:extLst>
                <a:ext uri="{FF2B5EF4-FFF2-40B4-BE49-F238E27FC236}">
                  <a16:creationId xmlns:a16="http://schemas.microsoft.com/office/drawing/2014/main" id="{248E2C98-228C-4A6B-BAE2-29AA84059F5C}"/>
                </a:ext>
              </a:extLst>
            </p:cNvPr>
            <p:cNvGrpSpPr/>
            <p:nvPr/>
          </p:nvGrpSpPr>
          <p:grpSpPr bwMode="gray">
            <a:xfrm>
              <a:off x="5454481" y="1751145"/>
              <a:ext cx="2535025" cy="525887"/>
              <a:chOff x="5452164" y="1252260"/>
              <a:chExt cx="2538835" cy="526677"/>
            </a:xfrm>
          </p:grpSpPr>
          <p:sp>
            <p:nvSpPr>
              <p:cNvPr id="172" name="Ellipse 63">
                <a:extLst>
                  <a:ext uri="{FF2B5EF4-FFF2-40B4-BE49-F238E27FC236}">
                    <a16:creationId xmlns:a16="http://schemas.microsoft.com/office/drawing/2014/main" id="{89D6A424-3077-4632-9238-14A4F9FAC17B}"/>
                  </a:ext>
                </a:extLst>
              </p:cNvPr>
              <p:cNvSpPr/>
              <p:nvPr/>
            </p:nvSpPr>
            <p:spPr bwMode="gray">
              <a:xfrm>
                <a:off x="5452164" y="1609031"/>
                <a:ext cx="169906" cy="1699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73" name="Abgerundetes Rechteck 64">
                <a:extLst>
                  <a:ext uri="{FF2B5EF4-FFF2-40B4-BE49-F238E27FC236}">
                    <a16:creationId xmlns:a16="http://schemas.microsoft.com/office/drawing/2014/main" id="{5BD9458A-543C-459F-9B89-3D20BD8E2330}"/>
                  </a:ext>
                </a:extLst>
              </p:cNvPr>
              <p:cNvSpPr/>
              <p:nvPr/>
            </p:nvSpPr>
            <p:spPr bwMode="gray">
              <a:xfrm>
                <a:off x="5475845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74" name="Ellipse 65">
                <a:extLst>
                  <a:ext uri="{FF2B5EF4-FFF2-40B4-BE49-F238E27FC236}">
                    <a16:creationId xmlns:a16="http://schemas.microsoft.com/office/drawing/2014/main" id="{5BAF9247-5799-4E5D-92DF-D88291AD3D44}"/>
                  </a:ext>
                </a:extLst>
              </p:cNvPr>
              <p:cNvSpPr/>
              <p:nvPr/>
            </p:nvSpPr>
            <p:spPr bwMode="gray">
              <a:xfrm>
                <a:off x="7821092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75" name="Abgerundetes Rechteck 66">
                <a:extLst>
                  <a:ext uri="{FF2B5EF4-FFF2-40B4-BE49-F238E27FC236}">
                    <a16:creationId xmlns:a16="http://schemas.microsoft.com/office/drawing/2014/main" id="{39F2C5D8-6C46-4245-8879-A39936FE3EAD}"/>
                  </a:ext>
                </a:extLst>
              </p:cNvPr>
              <p:cNvSpPr/>
              <p:nvPr/>
            </p:nvSpPr>
            <p:spPr bwMode="gray">
              <a:xfrm>
                <a:off x="7844770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76" name="Ellipse 67">
                <a:extLst>
                  <a:ext uri="{FF2B5EF4-FFF2-40B4-BE49-F238E27FC236}">
                    <a16:creationId xmlns:a16="http://schemas.microsoft.com/office/drawing/2014/main" id="{17AE4635-4B29-4CFB-A0D6-0166BE08FF79}"/>
                  </a:ext>
                </a:extLst>
              </p:cNvPr>
              <p:cNvSpPr/>
              <p:nvPr/>
            </p:nvSpPr>
            <p:spPr bwMode="gray">
              <a:xfrm>
                <a:off x="6636629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77" name="Abgerundetes Rechteck 68">
                <a:extLst>
                  <a:ext uri="{FF2B5EF4-FFF2-40B4-BE49-F238E27FC236}">
                    <a16:creationId xmlns:a16="http://schemas.microsoft.com/office/drawing/2014/main" id="{999BB3B7-CC52-42E9-89F4-5FB689866BEE}"/>
                  </a:ext>
                </a:extLst>
              </p:cNvPr>
              <p:cNvSpPr/>
              <p:nvPr/>
            </p:nvSpPr>
            <p:spPr bwMode="gray">
              <a:xfrm>
                <a:off x="6660307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78" name="Ellipse 69">
                <a:extLst>
                  <a:ext uri="{FF2B5EF4-FFF2-40B4-BE49-F238E27FC236}">
                    <a16:creationId xmlns:a16="http://schemas.microsoft.com/office/drawing/2014/main" id="{732D2389-ABFB-4311-8AAB-89730B16D9B2}"/>
                  </a:ext>
                </a:extLst>
              </p:cNvPr>
              <p:cNvSpPr/>
              <p:nvPr/>
            </p:nvSpPr>
            <p:spPr bwMode="gray">
              <a:xfrm>
                <a:off x="6044398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79" name="Abgerundetes Rechteck 70">
                <a:extLst>
                  <a:ext uri="{FF2B5EF4-FFF2-40B4-BE49-F238E27FC236}">
                    <a16:creationId xmlns:a16="http://schemas.microsoft.com/office/drawing/2014/main" id="{E26691FA-B354-4453-A35C-546F174DEBD0}"/>
                  </a:ext>
                </a:extLst>
              </p:cNvPr>
              <p:cNvSpPr/>
              <p:nvPr/>
            </p:nvSpPr>
            <p:spPr bwMode="gray">
              <a:xfrm>
                <a:off x="6068076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180" name="Ellipse 71">
                <a:extLst>
                  <a:ext uri="{FF2B5EF4-FFF2-40B4-BE49-F238E27FC236}">
                    <a16:creationId xmlns:a16="http://schemas.microsoft.com/office/drawing/2014/main" id="{FC994445-BE4D-46E2-A8CB-6D1E5E93EC48}"/>
                  </a:ext>
                </a:extLst>
              </p:cNvPr>
              <p:cNvSpPr/>
              <p:nvPr/>
            </p:nvSpPr>
            <p:spPr bwMode="gray">
              <a:xfrm>
                <a:off x="7228860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181" name="Abgerundetes Rechteck 72">
                <a:extLst>
                  <a:ext uri="{FF2B5EF4-FFF2-40B4-BE49-F238E27FC236}">
                    <a16:creationId xmlns:a16="http://schemas.microsoft.com/office/drawing/2014/main" id="{5624F4CA-75E0-404D-9B00-8377A828C08E}"/>
                  </a:ext>
                </a:extLst>
              </p:cNvPr>
              <p:cNvSpPr/>
              <p:nvPr/>
            </p:nvSpPr>
            <p:spPr bwMode="gray">
              <a:xfrm>
                <a:off x="7252539" y="1252260"/>
                <a:ext cx="124729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153" name="Gruppieren 134">
              <a:extLst>
                <a:ext uri="{FF2B5EF4-FFF2-40B4-BE49-F238E27FC236}">
                  <a16:creationId xmlns:a16="http://schemas.microsoft.com/office/drawing/2014/main" id="{41E8BAB4-D44A-4203-9532-15D1FE006F66}"/>
                </a:ext>
              </a:extLst>
            </p:cNvPr>
            <p:cNvGrpSpPr/>
            <p:nvPr/>
          </p:nvGrpSpPr>
          <p:grpSpPr bwMode="gray">
            <a:xfrm>
              <a:off x="5117971" y="3067965"/>
              <a:ext cx="3199192" cy="2083773"/>
              <a:chOff x="5105420" y="2723319"/>
              <a:chExt cx="3231232" cy="2083773"/>
            </a:xfrm>
          </p:grpSpPr>
          <p:cxnSp>
            <p:nvCxnSpPr>
              <p:cNvPr id="156" name="Gerade Verbindung 46">
                <a:extLst>
                  <a:ext uri="{FF2B5EF4-FFF2-40B4-BE49-F238E27FC236}">
                    <a16:creationId xmlns:a16="http://schemas.microsoft.com/office/drawing/2014/main" id="{B9A5E3E4-9344-46E7-A176-097360E39712}"/>
                  </a:ext>
                </a:extLst>
              </p:cNvPr>
              <p:cNvCxnSpPr/>
              <p:nvPr/>
            </p:nvCxnSpPr>
            <p:spPr bwMode="gray">
              <a:xfrm>
                <a:off x="5105422" y="2723319"/>
                <a:ext cx="3231230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47">
                <a:extLst>
                  <a:ext uri="{FF2B5EF4-FFF2-40B4-BE49-F238E27FC236}">
                    <a16:creationId xmlns:a16="http://schemas.microsoft.com/office/drawing/2014/main" id="{8C2316C6-D806-44CE-B3E9-D765C58B1357}"/>
                  </a:ext>
                </a:extLst>
              </p:cNvPr>
              <p:cNvCxnSpPr/>
              <p:nvPr/>
            </p:nvCxnSpPr>
            <p:spPr bwMode="gray">
              <a:xfrm>
                <a:off x="5105420" y="286224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48">
                <a:extLst>
                  <a:ext uri="{FF2B5EF4-FFF2-40B4-BE49-F238E27FC236}">
                    <a16:creationId xmlns:a16="http://schemas.microsoft.com/office/drawing/2014/main" id="{89046EF9-7144-42E8-A7A7-5AB71951827C}"/>
                  </a:ext>
                </a:extLst>
              </p:cNvPr>
              <p:cNvCxnSpPr/>
              <p:nvPr/>
            </p:nvCxnSpPr>
            <p:spPr bwMode="gray">
              <a:xfrm>
                <a:off x="5105420" y="300115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49">
                <a:extLst>
                  <a:ext uri="{FF2B5EF4-FFF2-40B4-BE49-F238E27FC236}">
                    <a16:creationId xmlns:a16="http://schemas.microsoft.com/office/drawing/2014/main" id="{5A349221-EE72-4E0B-9058-242FAF7B8A24}"/>
                  </a:ext>
                </a:extLst>
              </p:cNvPr>
              <p:cNvCxnSpPr/>
              <p:nvPr/>
            </p:nvCxnSpPr>
            <p:spPr bwMode="gray">
              <a:xfrm>
                <a:off x="5105420" y="314007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50">
                <a:extLst>
                  <a:ext uri="{FF2B5EF4-FFF2-40B4-BE49-F238E27FC236}">
                    <a16:creationId xmlns:a16="http://schemas.microsoft.com/office/drawing/2014/main" id="{B277939C-E3BC-4657-AD10-C02AEB9FEE1B}"/>
                  </a:ext>
                </a:extLst>
              </p:cNvPr>
              <p:cNvCxnSpPr/>
              <p:nvPr/>
            </p:nvCxnSpPr>
            <p:spPr bwMode="gray">
              <a:xfrm>
                <a:off x="5105420" y="327899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52">
                <a:extLst>
                  <a:ext uri="{FF2B5EF4-FFF2-40B4-BE49-F238E27FC236}">
                    <a16:creationId xmlns:a16="http://schemas.microsoft.com/office/drawing/2014/main" id="{46ED149A-D6A6-4FC1-9B88-3C11A948E564}"/>
                  </a:ext>
                </a:extLst>
              </p:cNvPr>
              <p:cNvCxnSpPr/>
              <p:nvPr/>
            </p:nvCxnSpPr>
            <p:spPr bwMode="gray">
              <a:xfrm>
                <a:off x="5105420" y="341791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53">
                <a:extLst>
                  <a:ext uri="{FF2B5EF4-FFF2-40B4-BE49-F238E27FC236}">
                    <a16:creationId xmlns:a16="http://schemas.microsoft.com/office/drawing/2014/main" id="{5352F06B-66F9-4860-9C5F-54C665B8EB27}"/>
                  </a:ext>
                </a:extLst>
              </p:cNvPr>
              <p:cNvCxnSpPr/>
              <p:nvPr/>
            </p:nvCxnSpPr>
            <p:spPr bwMode="gray">
              <a:xfrm>
                <a:off x="5105420" y="355683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54">
                <a:extLst>
                  <a:ext uri="{FF2B5EF4-FFF2-40B4-BE49-F238E27FC236}">
                    <a16:creationId xmlns:a16="http://schemas.microsoft.com/office/drawing/2014/main" id="{84F3CAE3-781D-48B5-BC3A-688E86E6888E}"/>
                  </a:ext>
                </a:extLst>
              </p:cNvPr>
              <p:cNvCxnSpPr/>
              <p:nvPr/>
            </p:nvCxnSpPr>
            <p:spPr bwMode="gray">
              <a:xfrm>
                <a:off x="5105420" y="369574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55">
                <a:extLst>
                  <a:ext uri="{FF2B5EF4-FFF2-40B4-BE49-F238E27FC236}">
                    <a16:creationId xmlns:a16="http://schemas.microsoft.com/office/drawing/2014/main" id="{1D6E92A3-2499-4BC7-94A1-88F4A580D981}"/>
                  </a:ext>
                </a:extLst>
              </p:cNvPr>
              <p:cNvCxnSpPr/>
              <p:nvPr/>
            </p:nvCxnSpPr>
            <p:spPr bwMode="gray">
              <a:xfrm>
                <a:off x="5105420" y="383466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56">
                <a:extLst>
                  <a:ext uri="{FF2B5EF4-FFF2-40B4-BE49-F238E27FC236}">
                    <a16:creationId xmlns:a16="http://schemas.microsoft.com/office/drawing/2014/main" id="{88C44CD1-4965-421B-BA36-007FEE169D0B}"/>
                  </a:ext>
                </a:extLst>
              </p:cNvPr>
              <p:cNvCxnSpPr/>
              <p:nvPr/>
            </p:nvCxnSpPr>
            <p:spPr bwMode="gray">
              <a:xfrm>
                <a:off x="5105420" y="397358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57">
                <a:extLst>
                  <a:ext uri="{FF2B5EF4-FFF2-40B4-BE49-F238E27FC236}">
                    <a16:creationId xmlns:a16="http://schemas.microsoft.com/office/drawing/2014/main" id="{2601EF1D-870E-4029-AE0A-1181DA14B281}"/>
                  </a:ext>
                </a:extLst>
              </p:cNvPr>
              <p:cNvCxnSpPr/>
              <p:nvPr/>
            </p:nvCxnSpPr>
            <p:spPr bwMode="gray">
              <a:xfrm>
                <a:off x="5105420" y="4112501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58">
                <a:extLst>
                  <a:ext uri="{FF2B5EF4-FFF2-40B4-BE49-F238E27FC236}">
                    <a16:creationId xmlns:a16="http://schemas.microsoft.com/office/drawing/2014/main" id="{63E3C74E-EE88-41C1-BC56-832EF5F0F7BD}"/>
                  </a:ext>
                </a:extLst>
              </p:cNvPr>
              <p:cNvCxnSpPr/>
              <p:nvPr/>
            </p:nvCxnSpPr>
            <p:spPr bwMode="gray">
              <a:xfrm>
                <a:off x="5105420" y="425142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59">
                <a:extLst>
                  <a:ext uri="{FF2B5EF4-FFF2-40B4-BE49-F238E27FC236}">
                    <a16:creationId xmlns:a16="http://schemas.microsoft.com/office/drawing/2014/main" id="{77B4B9B1-9B90-4469-AF7D-C9B4085EB878}"/>
                  </a:ext>
                </a:extLst>
              </p:cNvPr>
              <p:cNvCxnSpPr/>
              <p:nvPr/>
            </p:nvCxnSpPr>
            <p:spPr bwMode="gray">
              <a:xfrm>
                <a:off x="5105420" y="439033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60">
                <a:extLst>
                  <a:ext uri="{FF2B5EF4-FFF2-40B4-BE49-F238E27FC236}">
                    <a16:creationId xmlns:a16="http://schemas.microsoft.com/office/drawing/2014/main" id="{5D68C45D-B765-4F61-84FD-27B66F24BA64}"/>
                  </a:ext>
                </a:extLst>
              </p:cNvPr>
              <p:cNvCxnSpPr/>
              <p:nvPr/>
            </p:nvCxnSpPr>
            <p:spPr bwMode="gray">
              <a:xfrm>
                <a:off x="5105420" y="4529257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61">
                <a:extLst>
                  <a:ext uri="{FF2B5EF4-FFF2-40B4-BE49-F238E27FC236}">
                    <a16:creationId xmlns:a16="http://schemas.microsoft.com/office/drawing/2014/main" id="{2908B4D1-4E0D-41D9-9C31-742D49321295}"/>
                  </a:ext>
                </a:extLst>
              </p:cNvPr>
              <p:cNvCxnSpPr/>
              <p:nvPr/>
            </p:nvCxnSpPr>
            <p:spPr bwMode="gray">
              <a:xfrm>
                <a:off x="5105420" y="466817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62">
                <a:extLst>
                  <a:ext uri="{FF2B5EF4-FFF2-40B4-BE49-F238E27FC236}">
                    <a16:creationId xmlns:a16="http://schemas.microsoft.com/office/drawing/2014/main" id="{F8CB45DF-9350-4F98-92D3-30C645993746}"/>
                  </a:ext>
                </a:extLst>
              </p:cNvPr>
              <p:cNvCxnSpPr/>
              <p:nvPr/>
            </p:nvCxnSpPr>
            <p:spPr bwMode="gray">
              <a:xfrm>
                <a:off x="5105420" y="480709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id="{04748CAD-8471-4E39-B3DF-1371367A2736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745" y="4316326"/>
              <a:ext cx="1345747" cy="975058"/>
            </a:xfrm>
            <a:custGeom>
              <a:avLst/>
              <a:gdLst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872 h 9895"/>
                <a:gd name="connsiteX1" fmla="*/ 0 w 10000"/>
                <a:gd name="connsiteY1" fmla="*/ 9895 h 9895"/>
                <a:gd name="connsiteX2" fmla="*/ 10000 w 10000"/>
                <a:gd name="connsiteY2" fmla="*/ 8 h 9895"/>
                <a:gd name="connsiteX3" fmla="*/ 10000 w 10000"/>
                <a:gd name="connsiteY3" fmla="*/ 0 h 9895"/>
                <a:gd name="connsiteX4" fmla="*/ 2696 w 10000"/>
                <a:gd name="connsiteY4" fmla="*/ 3872 h 9895"/>
                <a:gd name="connsiteX0" fmla="*/ 3153 w 10000"/>
                <a:gd name="connsiteY0" fmla="*/ 3154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10000 w 10000"/>
                <a:gd name="connsiteY3" fmla="*/ 0 h 10000"/>
                <a:gd name="connsiteX4" fmla="*/ 3153 w 10000"/>
                <a:gd name="connsiteY4" fmla="*/ 3154 h 10000"/>
                <a:gd name="connsiteX0" fmla="*/ 3153 w 10000"/>
                <a:gd name="connsiteY0" fmla="*/ 3154 h 9527"/>
                <a:gd name="connsiteX1" fmla="*/ 0 w 10000"/>
                <a:gd name="connsiteY1" fmla="*/ 9527 h 9527"/>
                <a:gd name="connsiteX2" fmla="*/ 10000 w 10000"/>
                <a:gd name="connsiteY2" fmla="*/ 8 h 9527"/>
                <a:gd name="connsiteX3" fmla="*/ 10000 w 10000"/>
                <a:gd name="connsiteY3" fmla="*/ 0 h 9527"/>
                <a:gd name="connsiteX4" fmla="*/ 3153 w 10000"/>
                <a:gd name="connsiteY4" fmla="*/ 3154 h 9527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878"/>
                <a:gd name="connsiteY0" fmla="*/ 4165 h 11157"/>
                <a:gd name="connsiteX1" fmla="*/ 0 w 12878"/>
                <a:gd name="connsiteY1" fmla="*/ 11157 h 11157"/>
                <a:gd name="connsiteX2" fmla="*/ 12165 w 12878"/>
                <a:gd name="connsiteY2" fmla="*/ 1165 h 11157"/>
                <a:gd name="connsiteX3" fmla="*/ 4276 w 12878"/>
                <a:gd name="connsiteY3" fmla="*/ 4165 h 11157"/>
                <a:gd name="connsiteX0" fmla="*/ 4276 w 12165"/>
                <a:gd name="connsiteY0" fmla="*/ 3000 h 9992"/>
                <a:gd name="connsiteX1" fmla="*/ 0 w 12165"/>
                <a:gd name="connsiteY1" fmla="*/ 9992 h 9992"/>
                <a:gd name="connsiteX2" fmla="*/ 12165 w 12165"/>
                <a:gd name="connsiteY2" fmla="*/ 0 h 9992"/>
                <a:gd name="connsiteX3" fmla="*/ 4276 w 12165"/>
                <a:gd name="connsiteY3" fmla="*/ 3000 h 9992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4616 w 10015"/>
                <a:gd name="connsiteY0" fmla="*/ 287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4616 w 10015"/>
                <a:gd name="connsiteY3" fmla="*/ 2878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" h="10366">
                  <a:moveTo>
                    <a:pt x="4616" y="2878"/>
                  </a:moveTo>
                  <a:cubicBezTo>
                    <a:pt x="4839" y="5786"/>
                    <a:pt x="2360" y="9892"/>
                    <a:pt x="0" y="10366"/>
                  </a:cubicBezTo>
                  <a:cubicBezTo>
                    <a:pt x="2803" y="10002"/>
                    <a:pt x="8842" y="4943"/>
                    <a:pt x="10015" y="0"/>
                  </a:cubicBezTo>
                  <a:cubicBezTo>
                    <a:pt x="9001" y="3244"/>
                    <a:pt x="6992" y="3711"/>
                    <a:pt x="4616" y="2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cs typeface="Calibri" pitchFamily="34" charset="0"/>
              </a:endParaRPr>
            </a:p>
          </p:txBody>
        </p:sp>
        <p:sp>
          <p:nvSpPr>
            <p:cNvPr id="155" name="Rechteck 45">
              <a:extLst>
                <a:ext uri="{FF2B5EF4-FFF2-40B4-BE49-F238E27FC236}">
                  <a16:creationId xmlns:a16="http://schemas.microsoft.com/office/drawing/2014/main" id="{08F56BC7-51B7-4D28-A134-EE8036E23F95}"/>
                </a:ext>
              </a:extLst>
            </p:cNvPr>
            <p:cNvSpPr/>
            <p:nvPr/>
          </p:nvSpPr>
          <p:spPr bwMode="gray">
            <a:xfrm>
              <a:off x="5837317" y="2749042"/>
              <a:ext cx="1781269" cy="280500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90500" indent="-190500" algn="ctr">
                <a:buClr>
                  <a:srgbClr val="969696"/>
                </a:buClr>
                <a:defRPr/>
              </a:pPr>
              <a:r>
                <a:rPr lang="tr-TR" sz="4800" noProof="1">
                  <a:cs typeface="Calibri" pitchFamily="34" charset="0"/>
                </a:rPr>
                <a:t>4</a:t>
              </a:r>
              <a:endParaRPr lang="en-US" sz="4800" noProof="1">
                <a:cs typeface="Calibri" pitchFamily="34" charset="0"/>
              </a:endParaRPr>
            </a:p>
          </p:txBody>
        </p:sp>
      </p:grpSp>
      <p:sp>
        <p:nvSpPr>
          <p:cNvPr id="147" name="Rechteck 106">
            <a:extLst>
              <a:ext uri="{FF2B5EF4-FFF2-40B4-BE49-F238E27FC236}">
                <a16:creationId xmlns:a16="http://schemas.microsoft.com/office/drawing/2014/main" id="{549B8E6B-20D3-4623-849F-AAE52923FDCE}"/>
              </a:ext>
            </a:extLst>
          </p:cNvPr>
          <p:cNvSpPr/>
          <p:nvPr/>
        </p:nvSpPr>
        <p:spPr bwMode="gray">
          <a:xfrm>
            <a:off x="791359" y="5361938"/>
            <a:ext cx="2380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noProof="1">
                <a:cs typeface="Calibri" pitchFamily="34" charset="0"/>
              </a:rPr>
              <a:t>Geri Kazanım Katılım Payı Beyannamesi Genel Tebliği </a:t>
            </a:r>
            <a:r>
              <a:rPr lang="tr-TR" sz="1200" noProof="1">
                <a:cs typeface="Calibri" pitchFamily="34" charset="0"/>
              </a:rPr>
              <a:t>yayımlandı.</a:t>
            </a:r>
            <a:endParaRPr lang="en-US" sz="1200" dirty="0"/>
          </a:p>
        </p:txBody>
      </p:sp>
      <p:grpSp>
        <p:nvGrpSpPr>
          <p:cNvPr id="207" name="Gruppieren 141">
            <a:extLst>
              <a:ext uri="{FF2B5EF4-FFF2-40B4-BE49-F238E27FC236}">
                <a16:creationId xmlns:a16="http://schemas.microsoft.com/office/drawing/2014/main" id="{545E1F19-DC9B-4F2F-A13E-F54828B094AC}"/>
              </a:ext>
            </a:extLst>
          </p:cNvPr>
          <p:cNvGrpSpPr/>
          <p:nvPr/>
        </p:nvGrpSpPr>
        <p:grpSpPr bwMode="gray">
          <a:xfrm>
            <a:off x="3539694" y="4243657"/>
            <a:ext cx="1042552" cy="1126627"/>
            <a:chOff x="4972638" y="1751152"/>
            <a:chExt cx="3519109" cy="3802895"/>
          </a:xfrm>
        </p:grpSpPr>
        <p:sp>
          <p:nvSpPr>
            <p:cNvPr id="209" name="Abgerundetes Rechteck 38">
              <a:extLst>
                <a:ext uri="{FF2B5EF4-FFF2-40B4-BE49-F238E27FC236}">
                  <a16:creationId xmlns:a16="http://schemas.microsoft.com/office/drawing/2014/main" id="{C1F2434F-FFEB-4D5F-A4C1-3BACD6F00319}"/>
                </a:ext>
              </a:extLst>
            </p:cNvPr>
            <p:cNvSpPr/>
            <p:nvPr/>
          </p:nvSpPr>
          <p:spPr bwMode="gray">
            <a:xfrm>
              <a:off x="4972638" y="1928003"/>
              <a:ext cx="3519109" cy="352054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210" name="Abgerundetes Rechteck 39">
              <a:extLst>
                <a:ext uri="{FF2B5EF4-FFF2-40B4-BE49-F238E27FC236}">
                  <a16:creationId xmlns:a16="http://schemas.microsoft.com/office/drawing/2014/main" id="{B9FA3F4A-6D93-4B26-8D15-B7DDB32F317D}"/>
                </a:ext>
              </a:extLst>
            </p:cNvPr>
            <p:cNvSpPr/>
            <p:nvPr/>
          </p:nvSpPr>
          <p:spPr bwMode="gray">
            <a:xfrm>
              <a:off x="5108257" y="2052946"/>
              <a:ext cx="3226382" cy="322769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211" name="_color1">
              <a:extLst>
                <a:ext uri="{FF2B5EF4-FFF2-40B4-BE49-F238E27FC236}">
                  <a16:creationId xmlns:a16="http://schemas.microsoft.com/office/drawing/2014/main" id="{E56FE94B-FF4E-4E42-A37D-A9445ABFD3FD}"/>
                </a:ext>
              </a:extLst>
            </p:cNvPr>
            <p:cNvSpPr/>
            <p:nvPr/>
          </p:nvSpPr>
          <p:spPr bwMode="gray">
            <a:xfrm>
              <a:off x="5108258" y="2052946"/>
              <a:ext cx="3226384" cy="89227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144000" tIns="180000" bIns="108000" rtlCol="0" anchor="ctr"/>
            <a:lstStyle/>
            <a:p>
              <a:r>
                <a:rPr lang="tr-TR" sz="14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Calibri" pitchFamily="34" charset="0"/>
                </a:rPr>
                <a:t>Haziran</a:t>
              </a:r>
              <a:endPara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Calibri" pitchFamily="34" charset="0"/>
              </a:endParaRPr>
            </a:p>
          </p:txBody>
        </p:sp>
        <p:grpSp>
          <p:nvGrpSpPr>
            <p:cNvPr id="212" name="Gruppieren 81">
              <a:extLst>
                <a:ext uri="{FF2B5EF4-FFF2-40B4-BE49-F238E27FC236}">
                  <a16:creationId xmlns:a16="http://schemas.microsoft.com/office/drawing/2014/main" id="{A13FBBCC-ED10-4EF9-95C6-C21CEB8542E1}"/>
                </a:ext>
              </a:extLst>
            </p:cNvPr>
            <p:cNvGrpSpPr/>
            <p:nvPr/>
          </p:nvGrpSpPr>
          <p:grpSpPr bwMode="gray">
            <a:xfrm>
              <a:off x="7486745" y="2359103"/>
              <a:ext cx="690102" cy="396675"/>
              <a:chOff x="7608296" y="1874491"/>
              <a:chExt cx="691140" cy="397273"/>
            </a:xfrm>
            <a:solidFill>
              <a:srgbClr val="EAEAEA">
                <a:alpha val="25000"/>
              </a:srgbClr>
            </a:solidFill>
          </p:grpSpPr>
          <p:sp>
            <p:nvSpPr>
              <p:cNvPr id="243" name="Ellipse 73">
                <a:extLst>
                  <a:ext uri="{FF2B5EF4-FFF2-40B4-BE49-F238E27FC236}">
                    <a16:creationId xmlns:a16="http://schemas.microsoft.com/office/drawing/2014/main" id="{9B095229-FAFE-4E9F-A860-764D4F372896}"/>
                  </a:ext>
                </a:extLst>
              </p:cNvPr>
              <p:cNvSpPr/>
              <p:nvPr/>
            </p:nvSpPr>
            <p:spPr bwMode="gray">
              <a:xfrm>
                <a:off x="7608296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44" name="Ellipse 74">
                <a:extLst>
                  <a:ext uri="{FF2B5EF4-FFF2-40B4-BE49-F238E27FC236}">
                    <a16:creationId xmlns:a16="http://schemas.microsoft.com/office/drawing/2014/main" id="{71BF0915-514D-4C47-A7C0-235F42FD8A79}"/>
                  </a:ext>
                </a:extLst>
              </p:cNvPr>
              <p:cNvSpPr/>
              <p:nvPr/>
            </p:nvSpPr>
            <p:spPr bwMode="gray">
              <a:xfrm>
                <a:off x="7710322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45" name="Ellipse 75">
                <a:extLst>
                  <a:ext uri="{FF2B5EF4-FFF2-40B4-BE49-F238E27FC236}">
                    <a16:creationId xmlns:a16="http://schemas.microsoft.com/office/drawing/2014/main" id="{619A8124-5F46-4A5F-B587-D35F2005A66A}"/>
                  </a:ext>
                </a:extLst>
              </p:cNvPr>
              <p:cNvSpPr/>
              <p:nvPr/>
            </p:nvSpPr>
            <p:spPr bwMode="gray">
              <a:xfrm>
                <a:off x="7815471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46" name="Ellipse 76">
                <a:extLst>
                  <a:ext uri="{FF2B5EF4-FFF2-40B4-BE49-F238E27FC236}">
                    <a16:creationId xmlns:a16="http://schemas.microsoft.com/office/drawing/2014/main" id="{8A170166-8072-4E4E-8E11-0E8CA309F680}"/>
                  </a:ext>
                </a:extLst>
              </p:cNvPr>
              <p:cNvSpPr/>
              <p:nvPr/>
            </p:nvSpPr>
            <p:spPr bwMode="gray">
              <a:xfrm>
                <a:off x="76082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47" name="Ellipse 77">
                <a:extLst>
                  <a:ext uri="{FF2B5EF4-FFF2-40B4-BE49-F238E27FC236}">
                    <a16:creationId xmlns:a16="http://schemas.microsoft.com/office/drawing/2014/main" id="{371BB244-DECC-4A04-96F6-7B69B1917D39}"/>
                  </a:ext>
                </a:extLst>
              </p:cNvPr>
              <p:cNvSpPr/>
              <p:nvPr/>
            </p:nvSpPr>
            <p:spPr bwMode="gray">
              <a:xfrm>
                <a:off x="771073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48" name="Ellipse 78">
                <a:extLst>
                  <a:ext uri="{FF2B5EF4-FFF2-40B4-BE49-F238E27FC236}">
                    <a16:creationId xmlns:a16="http://schemas.microsoft.com/office/drawing/2014/main" id="{CF8CF453-9DAC-449B-A66E-CD974E1E8FE6}"/>
                  </a:ext>
                </a:extLst>
              </p:cNvPr>
              <p:cNvSpPr/>
              <p:nvPr/>
            </p:nvSpPr>
            <p:spPr bwMode="gray">
              <a:xfrm>
                <a:off x="781317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49" name="Ellipse 79">
                <a:extLst>
                  <a:ext uri="{FF2B5EF4-FFF2-40B4-BE49-F238E27FC236}">
                    <a16:creationId xmlns:a16="http://schemas.microsoft.com/office/drawing/2014/main" id="{28D7F93D-B942-4605-81B9-242B976E2266}"/>
                  </a:ext>
                </a:extLst>
              </p:cNvPr>
              <p:cNvSpPr/>
              <p:nvPr/>
            </p:nvSpPr>
            <p:spPr bwMode="gray">
              <a:xfrm>
                <a:off x="7915617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0" name="Ellipse 80">
                <a:extLst>
                  <a:ext uri="{FF2B5EF4-FFF2-40B4-BE49-F238E27FC236}">
                    <a16:creationId xmlns:a16="http://schemas.microsoft.com/office/drawing/2014/main" id="{C6914C4D-003C-4A8C-A78F-78A606A9C0C6}"/>
                  </a:ext>
                </a:extLst>
              </p:cNvPr>
              <p:cNvSpPr/>
              <p:nvPr/>
            </p:nvSpPr>
            <p:spPr bwMode="gray">
              <a:xfrm>
                <a:off x="8018059" y="198290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1" name="Ellipse 81">
                <a:extLst>
                  <a:ext uri="{FF2B5EF4-FFF2-40B4-BE49-F238E27FC236}">
                    <a16:creationId xmlns:a16="http://schemas.microsoft.com/office/drawing/2014/main" id="{9EAA3325-4121-4B46-AF0A-2DCE838BDCC9}"/>
                  </a:ext>
                </a:extLst>
              </p:cNvPr>
              <p:cNvSpPr/>
              <p:nvPr/>
            </p:nvSpPr>
            <p:spPr bwMode="gray">
              <a:xfrm>
                <a:off x="81204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2" name="Ellipse 82">
                <a:extLst>
                  <a:ext uri="{FF2B5EF4-FFF2-40B4-BE49-F238E27FC236}">
                    <a16:creationId xmlns:a16="http://schemas.microsoft.com/office/drawing/2014/main" id="{6CD26EDE-A721-491F-9207-4DEA79AFCB7E}"/>
                  </a:ext>
                </a:extLst>
              </p:cNvPr>
              <p:cNvSpPr/>
              <p:nvPr/>
            </p:nvSpPr>
            <p:spPr bwMode="gray">
              <a:xfrm>
                <a:off x="8222935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3" name="Ellipse 83">
                <a:extLst>
                  <a:ext uri="{FF2B5EF4-FFF2-40B4-BE49-F238E27FC236}">
                    <a16:creationId xmlns:a16="http://schemas.microsoft.com/office/drawing/2014/main" id="{8ECC790A-FBFB-4142-8966-24443BBE8007}"/>
                  </a:ext>
                </a:extLst>
              </p:cNvPr>
              <p:cNvSpPr/>
              <p:nvPr/>
            </p:nvSpPr>
            <p:spPr bwMode="gray">
              <a:xfrm>
                <a:off x="76082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4" name="Ellipse 84">
                <a:extLst>
                  <a:ext uri="{FF2B5EF4-FFF2-40B4-BE49-F238E27FC236}">
                    <a16:creationId xmlns:a16="http://schemas.microsoft.com/office/drawing/2014/main" id="{51099E8D-F658-4DC9-AC21-E0DD29607483}"/>
                  </a:ext>
                </a:extLst>
              </p:cNvPr>
              <p:cNvSpPr/>
              <p:nvPr/>
            </p:nvSpPr>
            <p:spPr bwMode="gray">
              <a:xfrm>
                <a:off x="771073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5" name="Ellipse 85">
                <a:extLst>
                  <a:ext uri="{FF2B5EF4-FFF2-40B4-BE49-F238E27FC236}">
                    <a16:creationId xmlns:a16="http://schemas.microsoft.com/office/drawing/2014/main" id="{7E1090D8-9687-40F4-A8D6-8BA3C31F088C}"/>
                  </a:ext>
                </a:extLst>
              </p:cNvPr>
              <p:cNvSpPr/>
              <p:nvPr/>
            </p:nvSpPr>
            <p:spPr bwMode="gray">
              <a:xfrm>
                <a:off x="781317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6" name="Ellipse 86">
                <a:extLst>
                  <a:ext uri="{FF2B5EF4-FFF2-40B4-BE49-F238E27FC236}">
                    <a16:creationId xmlns:a16="http://schemas.microsoft.com/office/drawing/2014/main" id="{221B5D01-0CC0-4BC8-B5DB-8A13E02B99FD}"/>
                  </a:ext>
                </a:extLst>
              </p:cNvPr>
              <p:cNvSpPr/>
              <p:nvPr/>
            </p:nvSpPr>
            <p:spPr bwMode="gray">
              <a:xfrm>
                <a:off x="791561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7" name="Ellipse 87">
                <a:extLst>
                  <a:ext uri="{FF2B5EF4-FFF2-40B4-BE49-F238E27FC236}">
                    <a16:creationId xmlns:a16="http://schemas.microsoft.com/office/drawing/2014/main" id="{A6431395-A782-463B-A636-433701DAFEDB}"/>
                  </a:ext>
                </a:extLst>
              </p:cNvPr>
              <p:cNvSpPr/>
              <p:nvPr/>
            </p:nvSpPr>
            <p:spPr bwMode="gray">
              <a:xfrm>
                <a:off x="801805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8" name="Ellipse 88">
                <a:extLst>
                  <a:ext uri="{FF2B5EF4-FFF2-40B4-BE49-F238E27FC236}">
                    <a16:creationId xmlns:a16="http://schemas.microsoft.com/office/drawing/2014/main" id="{0AD476E5-D060-4D7B-9161-F6848423033E}"/>
                  </a:ext>
                </a:extLst>
              </p:cNvPr>
              <p:cNvSpPr/>
              <p:nvPr/>
            </p:nvSpPr>
            <p:spPr bwMode="gray">
              <a:xfrm>
                <a:off x="81204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59" name="Ellipse 89">
                <a:extLst>
                  <a:ext uri="{FF2B5EF4-FFF2-40B4-BE49-F238E27FC236}">
                    <a16:creationId xmlns:a16="http://schemas.microsoft.com/office/drawing/2014/main" id="{56671844-461A-4EA9-ABBF-322AE87234C7}"/>
                  </a:ext>
                </a:extLst>
              </p:cNvPr>
              <p:cNvSpPr/>
              <p:nvPr/>
            </p:nvSpPr>
            <p:spPr bwMode="gray">
              <a:xfrm>
                <a:off x="8222935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60" name="Ellipse 90">
                <a:extLst>
                  <a:ext uri="{FF2B5EF4-FFF2-40B4-BE49-F238E27FC236}">
                    <a16:creationId xmlns:a16="http://schemas.microsoft.com/office/drawing/2014/main" id="{66A65F41-9346-46A8-BB83-5C95EB234D64}"/>
                  </a:ext>
                </a:extLst>
              </p:cNvPr>
              <p:cNvSpPr/>
              <p:nvPr/>
            </p:nvSpPr>
            <p:spPr bwMode="gray">
              <a:xfrm>
                <a:off x="76082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61" name="Ellipse 91">
                <a:extLst>
                  <a:ext uri="{FF2B5EF4-FFF2-40B4-BE49-F238E27FC236}">
                    <a16:creationId xmlns:a16="http://schemas.microsoft.com/office/drawing/2014/main" id="{42411C09-D2FB-4245-86D7-42895FC453E4}"/>
                  </a:ext>
                </a:extLst>
              </p:cNvPr>
              <p:cNvSpPr/>
              <p:nvPr/>
            </p:nvSpPr>
            <p:spPr bwMode="gray">
              <a:xfrm>
                <a:off x="771073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62" name="Ellipse 92">
                <a:extLst>
                  <a:ext uri="{FF2B5EF4-FFF2-40B4-BE49-F238E27FC236}">
                    <a16:creationId xmlns:a16="http://schemas.microsoft.com/office/drawing/2014/main" id="{4BEDD967-60E8-4B9B-AC1E-F9630FAF8222}"/>
                  </a:ext>
                </a:extLst>
              </p:cNvPr>
              <p:cNvSpPr/>
              <p:nvPr/>
            </p:nvSpPr>
            <p:spPr bwMode="gray">
              <a:xfrm>
                <a:off x="781317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63" name="Ellipse 93">
                <a:extLst>
                  <a:ext uri="{FF2B5EF4-FFF2-40B4-BE49-F238E27FC236}">
                    <a16:creationId xmlns:a16="http://schemas.microsoft.com/office/drawing/2014/main" id="{F759A1F7-B585-4717-8257-7EDC0616F787}"/>
                  </a:ext>
                </a:extLst>
              </p:cNvPr>
              <p:cNvSpPr/>
              <p:nvPr/>
            </p:nvSpPr>
            <p:spPr bwMode="gray">
              <a:xfrm>
                <a:off x="791561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64" name="Ellipse 94">
                <a:extLst>
                  <a:ext uri="{FF2B5EF4-FFF2-40B4-BE49-F238E27FC236}">
                    <a16:creationId xmlns:a16="http://schemas.microsoft.com/office/drawing/2014/main" id="{CB259F43-8934-43D3-9762-B99116A39AF1}"/>
                  </a:ext>
                </a:extLst>
              </p:cNvPr>
              <p:cNvSpPr/>
              <p:nvPr/>
            </p:nvSpPr>
            <p:spPr bwMode="gray">
              <a:xfrm>
                <a:off x="801805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65" name="Ellipse 95">
                <a:extLst>
                  <a:ext uri="{FF2B5EF4-FFF2-40B4-BE49-F238E27FC236}">
                    <a16:creationId xmlns:a16="http://schemas.microsoft.com/office/drawing/2014/main" id="{30ADB1EB-3396-4330-A52A-4D85BD634981}"/>
                  </a:ext>
                </a:extLst>
              </p:cNvPr>
              <p:cNvSpPr/>
              <p:nvPr/>
            </p:nvSpPr>
            <p:spPr bwMode="gray">
              <a:xfrm>
                <a:off x="81204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66" name="Ellipse 96">
                <a:extLst>
                  <a:ext uri="{FF2B5EF4-FFF2-40B4-BE49-F238E27FC236}">
                    <a16:creationId xmlns:a16="http://schemas.microsoft.com/office/drawing/2014/main" id="{9CBEB72E-646E-491D-9FB3-49707CB58524}"/>
                  </a:ext>
                </a:extLst>
              </p:cNvPr>
              <p:cNvSpPr/>
              <p:nvPr/>
            </p:nvSpPr>
            <p:spPr bwMode="gray">
              <a:xfrm>
                <a:off x="8222935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213" name="Gruppieren 56">
              <a:extLst>
                <a:ext uri="{FF2B5EF4-FFF2-40B4-BE49-F238E27FC236}">
                  <a16:creationId xmlns:a16="http://schemas.microsoft.com/office/drawing/2014/main" id="{19D9AED0-860A-4E63-BCC8-7396C7CC8684}"/>
                </a:ext>
              </a:extLst>
            </p:cNvPr>
            <p:cNvGrpSpPr/>
            <p:nvPr/>
          </p:nvGrpSpPr>
          <p:grpSpPr bwMode="gray">
            <a:xfrm>
              <a:off x="5454481" y="1751152"/>
              <a:ext cx="2535025" cy="525880"/>
              <a:chOff x="5452164" y="1252267"/>
              <a:chExt cx="2538835" cy="526670"/>
            </a:xfrm>
          </p:grpSpPr>
          <p:sp>
            <p:nvSpPr>
              <p:cNvPr id="233" name="Ellipse 63">
                <a:extLst>
                  <a:ext uri="{FF2B5EF4-FFF2-40B4-BE49-F238E27FC236}">
                    <a16:creationId xmlns:a16="http://schemas.microsoft.com/office/drawing/2014/main" id="{E9593DC1-BC5A-41DA-84F4-349024AC7AE5}"/>
                  </a:ext>
                </a:extLst>
              </p:cNvPr>
              <p:cNvSpPr/>
              <p:nvPr/>
            </p:nvSpPr>
            <p:spPr bwMode="gray">
              <a:xfrm>
                <a:off x="5452164" y="1609031"/>
                <a:ext cx="169906" cy="1699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234" name="Abgerundetes Rechteck 64">
                <a:extLst>
                  <a:ext uri="{FF2B5EF4-FFF2-40B4-BE49-F238E27FC236}">
                    <a16:creationId xmlns:a16="http://schemas.microsoft.com/office/drawing/2014/main" id="{B0973F02-AD74-41C3-A968-3A1C5056192C}"/>
                  </a:ext>
                </a:extLst>
              </p:cNvPr>
              <p:cNvSpPr/>
              <p:nvPr/>
            </p:nvSpPr>
            <p:spPr bwMode="gray">
              <a:xfrm>
                <a:off x="5475845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35" name="Ellipse 65">
                <a:extLst>
                  <a:ext uri="{FF2B5EF4-FFF2-40B4-BE49-F238E27FC236}">
                    <a16:creationId xmlns:a16="http://schemas.microsoft.com/office/drawing/2014/main" id="{7326C954-EBD2-4715-992A-363B351084BC}"/>
                  </a:ext>
                </a:extLst>
              </p:cNvPr>
              <p:cNvSpPr/>
              <p:nvPr/>
            </p:nvSpPr>
            <p:spPr bwMode="gray">
              <a:xfrm>
                <a:off x="7821092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236" name="Abgerundetes Rechteck 66">
                <a:extLst>
                  <a:ext uri="{FF2B5EF4-FFF2-40B4-BE49-F238E27FC236}">
                    <a16:creationId xmlns:a16="http://schemas.microsoft.com/office/drawing/2014/main" id="{A91D2658-67DA-4E8B-9A2B-DCB256230AE5}"/>
                  </a:ext>
                </a:extLst>
              </p:cNvPr>
              <p:cNvSpPr/>
              <p:nvPr/>
            </p:nvSpPr>
            <p:spPr bwMode="gray">
              <a:xfrm>
                <a:off x="7844770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37" name="Ellipse 67">
                <a:extLst>
                  <a:ext uri="{FF2B5EF4-FFF2-40B4-BE49-F238E27FC236}">
                    <a16:creationId xmlns:a16="http://schemas.microsoft.com/office/drawing/2014/main" id="{03ACD1CE-2BE6-4E74-A910-1FF654F8D9C2}"/>
                  </a:ext>
                </a:extLst>
              </p:cNvPr>
              <p:cNvSpPr/>
              <p:nvPr/>
            </p:nvSpPr>
            <p:spPr bwMode="gray">
              <a:xfrm>
                <a:off x="6636629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238" name="Abgerundetes Rechteck 68">
                <a:extLst>
                  <a:ext uri="{FF2B5EF4-FFF2-40B4-BE49-F238E27FC236}">
                    <a16:creationId xmlns:a16="http://schemas.microsoft.com/office/drawing/2014/main" id="{F60A27EB-890E-4195-A7AF-3881BF9C9B86}"/>
                  </a:ext>
                </a:extLst>
              </p:cNvPr>
              <p:cNvSpPr/>
              <p:nvPr/>
            </p:nvSpPr>
            <p:spPr bwMode="gray">
              <a:xfrm>
                <a:off x="6660307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39" name="Ellipse 69">
                <a:extLst>
                  <a:ext uri="{FF2B5EF4-FFF2-40B4-BE49-F238E27FC236}">
                    <a16:creationId xmlns:a16="http://schemas.microsoft.com/office/drawing/2014/main" id="{58892AD0-8293-4B67-A40E-C6691D934EB0}"/>
                  </a:ext>
                </a:extLst>
              </p:cNvPr>
              <p:cNvSpPr/>
              <p:nvPr/>
            </p:nvSpPr>
            <p:spPr bwMode="gray">
              <a:xfrm>
                <a:off x="6044398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240" name="Abgerundetes Rechteck 70">
                <a:extLst>
                  <a:ext uri="{FF2B5EF4-FFF2-40B4-BE49-F238E27FC236}">
                    <a16:creationId xmlns:a16="http://schemas.microsoft.com/office/drawing/2014/main" id="{C6AD7DC3-0AC6-46A7-9A59-210C502238D6}"/>
                  </a:ext>
                </a:extLst>
              </p:cNvPr>
              <p:cNvSpPr/>
              <p:nvPr/>
            </p:nvSpPr>
            <p:spPr bwMode="gray">
              <a:xfrm>
                <a:off x="6068076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241" name="Ellipse 71">
                <a:extLst>
                  <a:ext uri="{FF2B5EF4-FFF2-40B4-BE49-F238E27FC236}">
                    <a16:creationId xmlns:a16="http://schemas.microsoft.com/office/drawing/2014/main" id="{55A5A567-C737-45E3-8363-F48096FB1519}"/>
                  </a:ext>
                </a:extLst>
              </p:cNvPr>
              <p:cNvSpPr/>
              <p:nvPr/>
            </p:nvSpPr>
            <p:spPr bwMode="gray">
              <a:xfrm>
                <a:off x="7228860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242" name="Abgerundetes Rechteck 72">
                <a:extLst>
                  <a:ext uri="{FF2B5EF4-FFF2-40B4-BE49-F238E27FC236}">
                    <a16:creationId xmlns:a16="http://schemas.microsoft.com/office/drawing/2014/main" id="{76A1B20C-8B6F-48FB-9818-A76670FF63F5}"/>
                  </a:ext>
                </a:extLst>
              </p:cNvPr>
              <p:cNvSpPr/>
              <p:nvPr/>
            </p:nvSpPr>
            <p:spPr bwMode="gray">
              <a:xfrm>
                <a:off x="7252538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214" name="Gruppieren 134">
              <a:extLst>
                <a:ext uri="{FF2B5EF4-FFF2-40B4-BE49-F238E27FC236}">
                  <a16:creationId xmlns:a16="http://schemas.microsoft.com/office/drawing/2014/main" id="{54ABF78B-D9BD-4B5E-8F15-DCB12672670E}"/>
                </a:ext>
              </a:extLst>
            </p:cNvPr>
            <p:cNvGrpSpPr/>
            <p:nvPr/>
          </p:nvGrpSpPr>
          <p:grpSpPr bwMode="gray">
            <a:xfrm>
              <a:off x="5117971" y="3067965"/>
              <a:ext cx="3199192" cy="2083773"/>
              <a:chOff x="5105420" y="2723319"/>
              <a:chExt cx="3231232" cy="2083773"/>
            </a:xfrm>
          </p:grpSpPr>
          <p:cxnSp>
            <p:nvCxnSpPr>
              <p:cNvPr id="217" name="Gerade Verbindung 46">
                <a:extLst>
                  <a:ext uri="{FF2B5EF4-FFF2-40B4-BE49-F238E27FC236}">
                    <a16:creationId xmlns:a16="http://schemas.microsoft.com/office/drawing/2014/main" id="{31D418D0-97D8-4003-9C21-CE1A51EA2B48}"/>
                  </a:ext>
                </a:extLst>
              </p:cNvPr>
              <p:cNvCxnSpPr/>
              <p:nvPr/>
            </p:nvCxnSpPr>
            <p:spPr bwMode="gray">
              <a:xfrm>
                <a:off x="5105422" y="2723319"/>
                <a:ext cx="3231230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Gerade Verbindung 47">
                <a:extLst>
                  <a:ext uri="{FF2B5EF4-FFF2-40B4-BE49-F238E27FC236}">
                    <a16:creationId xmlns:a16="http://schemas.microsoft.com/office/drawing/2014/main" id="{2CC5B57B-E54E-4969-93B8-7C976DF22E18}"/>
                  </a:ext>
                </a:extLst>
              </p:cNvPr>
              <p:cNvCxnSpPr/>
              <p:nvPr/>
            </p:nvCxnSpPr>
            <p:spPr bwMode="gray">
              <a:xfrm>
                <a:off x="5105420" y="286224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Gerade Verbindung 48">
                <a:extLst>
                  <a:ext uri="{FF2B5EF4-FFF2-40B4-BE49-F238E27FC236}">
                    <a16:creationId xmlns:a16="http://schemas.microsoft.com/office/drawing/2014/main" id="{4AA5EA51-39A3-4C41-B5E7-77D5BF25D530}"/>
                  </a:ext>
                </a:extLst>
              </p:cNvPr>
              <p:cNvCxnSpPr/>
              <p:nvPr/>
            </p:nvCxnSpPr>
            <p:spPr bwMode="gray">
              <a:xfrm>
                <a:off x="5105420" y="300115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Gerade Verbindung 49">
                <a:extLst>
                  <a:ext uri="{FF2B5EF4-FFF2-40B4-BE49-F238E27FC236}">
                    <a16:creationId xmlns:a16="http://schemas.microsoft.com/office/drawing/2014/main" id="{BD4CDA72-5845-47AC-9FAA-9D3DEDC0D917}"/>
                  </a:ext>
                </a:extLst>
              </p:cNvPr>
              <p:cNvCxnSpPr/>
              <p:nvPr/>
            </p:nvCxnSpPr>
            <p:spPr bwMode="gray">
              <a:xfrm>
                <a:off x="5105420" y="314007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 Verbindung 50">
                <a:extLst>
                  <a:ext uri="{FF2B5EF4-FFF2-40B4-BE49-F238E27FC236}">
                    <a16:creationId xmlns:a16="http://schemas.microsoft.com/office/drawing/2014/main" id="{3FEF2405-D30B-4FD4-8342-53C67EDCB249}"/>
                  </a:ext>
                </a:extLst>
              </p:cNvPr>
              <p:cNvCxnSpPr/>
              <p:nvPr/>
            </p:nvCxnSpPr>
            <p:spPr bwMode="gray">
              <a:xfrm>
                <a:off x="5105420" y="327899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Gerade Verbindung 52">
                <a:extLst>
                  <a:ext uri="{FF2B5EF4-FFF2-40B4-BE49-F238E27FC236}">
                    <a16:creationId xmlns:a16="http://schemas.microsoft.com/office/drawing/2014/main" id="{8780C9AD-8C17-4B47-87DB-6610D0D848A8}"/>
                  </a:ext>
                </a:extLst>
              </p:cNvPr>
              <p:cNvCxnSpPr/>
              <p:nvPr/>
            </p:nvCxnSpPr>
            <p:spPr bwMode="gray">
              <a:xfrm>
                <a:off x="5105420" y="341791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Gerade Verbindung 53">
                <a:extLst>
                  <a:ext uri="{FF2B5EF4-FFF2-40B4-BE49-F238E27FC236}">
                    <a16:creationId xmlns:a16="http://schemas.microsoft.com/office/drawing/2014/main" id="{DFEB79BB-6F5D-488D-91CE-3427B23E23C8}"/>
                  </a:ext>
                </a:extLst>
              </p:cNvPr>
              <p:cNvCxnSpPr/>
              <p:nvPr/>
            </p:nvCxnSpPr>
            <p:spPr bwMode="gray">
              <a:xfrm>
                <a:off x="5105420" y="355683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 Verbindung 54">
                <a:extLst>
                  <a:ext uri="{FF2B5EF4-FFF2-40B4-BE49-F238E27FC236}">
                    <a16:creationId xmlns:a16="http://schemas.microsoft.com/office/drawing/2014/main" id="{61186B9B-8D11-45DF-A73E-BE7525101431}"/>
                  </a:ext>
                </a:extLst>
              </p:cNvPr>
              <p:cNvCxnSpPr/>
              <p:nvPr/>
            </p:nvCxnSpPr>
            <p:spPr bwMode="gray">
              <a:xfrm>
                <a:off x="5105420" y="369574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 Verbindung 55">
                <a:extLst>
                  <a:ext uri="{FF2B5EF4-FFF2-40B4-BE49-F238E27FC236}">
                    <a16:creationId xmlns:a16="http://schemas.microsoft.com/office/drawing/2014/main" id="{E80B88CA-B30B-4381-BACB-4849947345B6}"/>
                  </a:ext>
                </a:extLst>
              </p:cNvPr>
              <p:cNvCxnSpPr/>
              <p:nvPr/>
            </p:nvCxnSpPr>
            <p:spPr bwMode="gray">
              <a:xfrm>
                <a:off x="5105420" y="383466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 Verbindung 56">
                <a:extLst>
                  <a:ext uri="{FF2B5EF4-FFF2-40B4-BE49-F238E27FC236}">
                    <a16:creationId xmlns:a16="http://schemas.microsoft.com/office/drawing/2014/main" id="{970D5A84-C61E-4F07-BC4C-B16D77B4CEB5}"/>
                  </a:ext>
                </a:extLst>
              </p:cNvPr>
              <p:cNvCxnSpPr/>
              <p:nvPr/>
            </p:nvCxnSpPr>
            <p:spPr bwMode="gray">
              <a:xfrm>
                <a:off x="5105420" y="397358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Gerade Verbindung 57">
                <a:extLst>
                  <a:ext uri="{FF2B5EF4-FFF2-40B4-BE49-F238E27FC236}">
                    <a16:creationId xmlns:a16="http://schemas.microsoft.com/office/drawing/2014/main" id="{DD270AD5-A6BA-430B-BFAF-4FB080224639}"/>
                  </a:ext>
                </a:extLst>
              </p:cNvPr>
              <p:cNvCxnSpPr/>
              <p:nvPr/>
            </p:nvCxnSpPr>
            <p:spPr bwMode="gray">
              <a:xfrm>
                <a:off x="5105420" y="4112501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Gerade Verbindung 58">
                <a:extLst>
                  <a:ext uri="{FF2B5EF4-FFF2-40B4-BE49-F238E27FC236}">
                    <a16:creationId xmlns:a16="http://schemas.microsoft.com/office/drawing/2014/main" id="{908F4373-03BC-4D8C-90EC-D909573930AC}"/>
                  </a:ext>
                </a:extLst>
              </p:cNvPr>
              <p:cNvCxnSpPr/>
              <p:nvPr/>
            </p:nvCxnSpPr>
            <p:spPr bwMode="gray">
              <a:xfrm>
                <a:off x="5105420" y="425142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Gerade Verbindung 59">
                <a:extLst>
                  <a:ext uri="{FF2B5EF4-FFF2-40B4-BE49-F238E27FC236}">
                    <a16:creationId xmlns:a16="http://schemas.microsoft.com/office/drawing/2014/main" id="{1D1DA89B-89D6-44F2-B44C-9766E3F1BBA1}"/>
                  </a:ext>
                </a:extLst>
              </p:cNvPr>
              <p:cNvCxnSpPr/>
              <p:nvPr/>
            </p:nvCxnSpPr>
            <p:spPr bwMode="gray">
              <a:xfrm>
                <a:off x="5105420" y="439033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Gerade Verbindung 60">
                <a:extLst>
                  <a:ext uri="{FF2B5EF4-FFF2-40B4-BE49-F238E27FC236}">
                    <a16:creationId xmlns:a16="http://schemas.microsoft.com/office/drawing/2014/main" id="{327C06E2-0B58-4B71-A457-A875D70A7EF5}"/>
                  </a:ext>
                </a:extLst>
              </p:cNvPr>
              <p:cNvCxnSpPr/>
              <p:nvPr/>
            </p:nvCxnSpPr>
            <p:spPr bwMode="gray">
              <a:xfrm>
                <a:off x="5105420" y="4529257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Gerade Verbindung 61">
                <a:extLst>
                  <a:ext uri="{FF2B5EF4-FFF2-40B4-BE49-F238E27FC236}">
                    <a16:creationId xmlns:a16="http://schemas.microsoft.com/office/drawing/2014/main" id="{A322A7A6-232B-47D1-9359-A33A07D64009}"/>
                  </a:ext>
                </a:extLst>
              </p:cNvPr>
              <p:cNvCxnSpPr/>
              <p:nvPr/>
            </p:nvCxnSpPr>
            <p:spPr bwMode="gray">
              <a:xfrm>
                <a:off x="5105420" y="466817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Gerade Verbindung 62">
                <a:extLst>
                  <a:ext uri="{FF2B5EF4-FFF2-40B4-BE49-F238E27FC236}">
                    <a16:creationId xmlns:a16="http://schemas.microsoft.com/office/drawing/2014/main" id="{BC792A02-FD4A-4690-87A4-E1E9D9297724}"/>
                  </a:ext>
                </a:extLst>
              </p:cNvPr>
              <p:cNvCxnSpPr/>
              <p:nvPr/>
            </p:nvCxnSpPr>
            <p:spPr bwMode="gray">
              <a:xfrm>
                <a:off x="5105420" y="480709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Freeform 5">
              <a:extLst>
                <a:ext uri="{FF2B5EF4-FFF2-40B4-BE49-F238E27FC236}">
                  <a16:creationId xmlns:a16="http://schemas.microsoft.com/office/drawing/2014/main" id="{78D20972-BD91-4D0D-8BB5-EDAF5B71317B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745" y="4316326"/>
              <a:ext cx="1345747" cy="975058"/>
            </a:xfrm>
            <a:custGeom>
              <a:avLst/>
              <a:gdLst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872 h 9895"/>
                <a:gd name="connsiteX1" fmla="*/ 0 w 10000"/>
                <a:gd name="connsiteY1" fmla="*/ 9895 h 9895"/>
                <a:gd name="connsiteX2" fmla="*/ 10000 w 10000"/>
                <a:gd name="connsiteY2" fmla="*/ 8 h 9895"/>
                <a:gd name="connsiteX3" fmla="*/ 10000 w 10000"/>
                <a:gd name="connsiteY3" fmla="*/ 0 h 9895"/>
                <a:gd name="connsiteX4" fmla="*/ 2696 w 10000"/>
                <a:gd name="connsiteY4" fmla="*/ 3872 h 9895"/>
                <a:gd name="connsiteX0" fmla="*/ 3153 w 10000"/>
                <a:gd name="connsiteY0" fmla="*/ 3154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10000 w 10000"/>
                <a:gd name="connsiteY3" fmla="*/ 0 h 10000"/>
                <a:gd name="connsiteX4" fmla="*/ 3153 w 10000"/>
                <a:gd name="connsiteY4" fmla="*/ 3154 h 10000"/>
                <a:gd name="connsiteX0" fmla="*/ 3153 w 10000"/>
                <a:gd name="connsiteY0" fmla="*/ 3154 h 9527"/>
                <a:gd name="connsiteX1" fmla="*/ 0 w 10000"/>
                <a:gd name="connsiteY1" fmla="*/ 9527 h 9527"/>
                <a:gd name="connsiteX2" fmla="*/ 10000 w 10000"/>
                <a:gd name="connsiteY2" fmla="*/ 8 h 9527"/>
                <a:gd name="connsiteX3" fmla="*/ 10000 w 10000"/>
                <a:gd name="connsiteY3" fmla="*/ 0 h 9527"/>
                <a:gd name="connsiteX4" fmla="*/ 3153 w 10000"/>
                <a:gd name="connsiteY4" fmla="*/ 3154 h 9527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878"/>
                <a:gd name="connsiteY0" fmla="*/ 4165 h 11157"/>
                <a:gd name="connsiteX1" fmla="*/ 0 w 12878"/>
                <a:gd name="connsiteY1" fmla="*/ 11157 h 11157"/>
                <a:gd name="connsiteX2" fmla="*/ 12165 w 12878"/>
                <a:gd name="connsiteY2" fmla="*/ 1165 h 11157"/>
                <a:gd name="connsiteX3" fmla="*/ 4276 w 12878"/>
                <a:gd name="connsiteY3" fmla="*/ 4165 h 11157"/>
                <a:gd name="connsiteX0" fmla="*/ 4276 w 12165"/>
                <a:gd name="connsiteY0" fmla="*/ 3000 h 9992"/>
                <a:gd name="connsiteX1" fmla="*/ 0 w 12165"/>
                <a:gd name="connsiteY1" fmla="*/ 9992 h 9992"/>
                <a:gd name="connsiteX2" fmla="*/ 12165 w 12165"/>
                <a:gd name="connsiteY2" fmla="*/ 0 h 9992"/>
                <a:gd name="connsiteX3" fmla="*/ 4276 w 12165"/>
                <a:gd name="connsiteY3" fmla="*/ 3000 h 9992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4616 w 10015"/>
                <a:gd name="connsiteY0" fmla="*/ 287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4616 w 10015"/>
                <a:gd name="connsiteY3" fmla="*/ 2878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" h="10366">
                  <a:moveTo>
                    <a:pt x="4616" y="2878"/>
                  </a:moveTo>
                  <a:cubicBezTo>
                    <a:pt x="4839" y="5786"/>
                    <a:pt x="2360" y="9892"/>
                    <a:pt x="0" y="10366"/>
                  </a:cubicBezTo>
                  <a:cubicBezTo>
                    <a:pt x="2803" y="10002"/>
                    <a:pt x="8842" y="4943"/>
                    <a:pt x="10015" y="0"/>
                  </a:cubicBezTo>
                  <a:cubicBezTo>
                    <a:pt x="9001" y="3244"/>
                    <a:pt x="6992" y="3711"/>
                    <a:pt x="4616" y="2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cs typeface="Calibri" pitchFamily="34" charset="0"/>
              </a:endParaRPr>
            </a:p>
          </p:txBody>
        </p:sp>
        <p:sp>
          <p:nvSpPr>
            <p:cNvPr id="216" name="Rechteck 45">
              <a:extLst>
                <a:ext uri="{FF2B5EF4-FFF2-40B4-BE49-F238E27FC236}">
                  <a16:creationId xmlns:a16="http://schemas.microsoft.com/office/drawing/2014/main" id="{50E9C09D-73FD-4EB2-BEE8-DF5A02574E08}"/>
                </a:ext>
              </a:extLst>
            </p:cNvPr>
            <p:cNvSpPr/>
            <p:nvPr/>
          </p:nvSpPr>
          <p:spPr bwMode="gray">
            <a:xfrm>
              <a:off x="5258352" y="2749042"/>
              <a:ext cx="2939202" cy="280500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90500" indent="-190500" algn="ctr">
                <a:buClr>
                  <a:srgbClr val="969696"/>
                </a:buClr>
                <a:defRPr/>
              </a:pPr>
              <a:r>
                <a:rPr lang="tr-TR" sz="4800" noProof="1">
                  <a:cs typeface="Calibri" pitchFamily="34" charset="0"/>
                </a:rPr>
                <a:t>19</a:t>
              </a:r>
              <a:endParaRPr lang="en-US" sz="4800" noProof="1">
                <a:cs typeface="Calibri" pitchFamily="34" charset="0"/>
              </a:endParaRPr>
            </a:p>
          </p:txBody>
        </p:sp>
      </p:grpSp>
      <p:sp>
        <p:nvSpPr>
          <p:cNvPr id="208" name="Rechteck 106">
            <a:extLst>
              <a:ext uri="{FF2B5EF4-FFF2-40B4-BE49-F238E27FC236}">
                <a16:creationId xmlns:a16="http://schemas.microsoft.com/office/drawing/2014/main" id="{58DC7F29-3CB3-4FD0-8E70-558BBB7810CD}"/>
              </a:ext>
            </a:extLst>
          </p:cNvPr>
          <p:cNvSpPr/>
          <p:nvPr/>
        </p:nvSpPr>
        <p:spPr bwMode="gray">
          <a:xfrm>
            <a:off x="2479493" y="1300220"/>
            <a:ext cx="2077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noProof="1">
                <a:cs typeface="Calibri" pitchFamily="34" charset="0"/>
              </a:rPr>
              <a:t>Geri Kazanım Katılım Payına İlişkin Yönetmelik Taslağı </a:t>
            </a:r>
            <a:r>
              <a:rPr lang="tr-TR" sz="1200" noProof="1">
                <a:cs typeface="Calibri" pitchFamily="34" charset="0"/>
              </a:rPr>
              <a:t>yayımlandı.</a:t>
            </a:r>
            <a:endParaRPr lang="en-US" sz="1200" dirty="0"/>
          </a:p>
        </p:txBody>
      </p:sp>
      <p:sp>
        <p:nvSpPr>
          <p:cNvPr id="330" name="Rechteck 106">
            <a:extLst>
              <a:ext uri="{FF2B5EF4-FFF2-40B4-BE49-F238E27FC236}">
                <a16:creationId xmlns:a16="http://schemas.microsoft.com/office/drawing/2014/main" id="{40A649D1-43A6-4D31-9DE1-899B507576D9}"/>
              </a:ext>
            </a:extLst>
          </p:cNvPr>
          <p:cNvSpPr/>
          <p:nvPr/>
        </p:nvSpPr>
        <p:spPr bwMode="gray">
          <a:xfrm>
            <a:off x="3456218" y="5353992"/>
            <a:ext cx="2203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noProof="1">
                <a:cs typeface="Calibri" pitchFamily="34" charset="0"/>
              </a:rPr>
              <a:t>Çevre Kanunu’nda Yapılan Değişiklikler Hakkında Bilgilendirme Semineri </a:t>
            </a:r>
            <a:r>
              <a:rPr lang="tr-TR" sz="1200" noProof="1">
                <a:cs typeface="Calibri" pitchFamily="34" charset="0"/>
              </a:rPr>
              <a:t>gerçekleştirildi.</a:t>
            </a:r>
            <a:endParaRPr lang="en-US" sz="1200" dirty="0"/>
          </a:p>
        </p:txBody>
      </p:sp>
      <p:sp>
        <p:nvSpPr>
          <p:cNvPr id="331" name="Gleichschenkliges Dreieck 542">
            <a:extLst>
              <a:ext uri="{FF2B5EF4-FFF2-40B4-BE49-F238E27FC236}">
                <a16:creationId xmlns:a16="http://schemas.microsoft.com/office/drawing/2014/main" id="{9B431696-4A3B-41CA-9284-5FCD522F665A}"/>
              </a:ext>
            </a:extLst>
          </p:cNvPr>
          <p:cNvSpPr/>
          <p:nvPr/>
        </p:nvSpPr>
        <p:spPr bwMode="gray">
          <a:xfrm flipH="1" flipV="1">
            <a:off x="3658159" y="3871475"/>
            <a:ext cx="106680" cy="91966"/>
          </a:xfrm>
          <a:prstGeom prst="triangl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2" name="Gerade Verbindung 559">
            <a:extLst>
              <a:ext uri="{FF2B5EF4-FFF2-40B4-BE49-F238E27FC236}">
                <a16:creationId xmlns:a16="http://schemas.microsoft.com/office/drawing/2014/main" id="{D46F98BF-3224-470B-903F-8C077B7428BF}"/>
              </a:ext>
            </a:extLst>
          </p:cNvPr>
          <p:cNvCxnSpPr/>
          <p:nvPr/>
        </p:nvCxnSpPr>
        <p:spPr bwMode="gray">
          <a:xfrm flipV="1">
            <a:off x="3708912" y="3975103"/>
            <a:ext cx="0" cy="25200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4" name="Gruppieren 141">
            <a:extLst>
              <a:ext uri="{FF2B5EF4-FFF2-40B4-BE49-F238E27FC236}">
                <a16:creationId xmlns:a16="http://schemas.microsoft.com/office/drawing/2014/main" id="{FA954142-4C87-49E6-9BD1-0FF894026129}"/>
              </a:ext>
            </a:extLst>
          </p:cNvPr>
          <p:cNvGrpSpPr/>
          <p:nvPr/>
        </p:nvGrpSpPr>
        <p:grpSpPr bwMode="gray">
          <a:xfrm>
            <a:off x="5112968" y="2028503"/>
            <a:ext cx="1042552" cy="1126627"/>
            <a:chOff x="4972638" y="1751152"/>
            <a:chExt cx="3519109" cy="3802895"/>
          </a:xfrm>
        </p:grpSpPr>
        <p:sp>
          <p:nvSpPr>
            <p:cNvPr id="335" name="Abgerundetes Rechteck 38">
              <a:extLst>
                <a:ext uri="{FF2B5EF4-FFF2-40B4-BE49-F238E27FC236}">
                  <a16:creationId xmlns:a16="http://schemas.microsoft.com/office/drawing/2014/main" id="{4A1A7155-ECF1-4475-94B6-636D669D8F6D}"/>
                </a:ext>
              </a:extLst>
            </p:cNvPr>
            <p:cNvSpPr/>
            <p:nvPr/>
          </p:nvSpPr>
          <p:spPr bwMode="gray">
            <a:xfrm>
              <a:off x="4972638" y="1928003"/>
              <a:ext cx="3519109" cy="352054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336" name="Abgerundetes Rechteck 39">
              <a:extLst>
                <a:ext uri="{FF2B5EF4-FFF2-40B4-BE49-F238E27FC236}">
                  <a16:creationId xmlns:a16="http://schemas.microsoft.com/office/drawing/2014/main" id="{3FAC7838-61D3-451F-B420-A4EC32D7762B}"/>
                </a:ext>
              </a:extLst>
            </p:cNvPr>
            <p:cNvSpPr/>
            <p:nvPr/>
          </p:nvSpPr>
          <p:spPr bwMode="gray">
            <a:xfrm>
              <a:off x="5108257" y="2052946"/>
              <a:ext cx="3226382" cy="322769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337" name="_color1">
              <a:extLst>
                <a:ext uri="{FF2B5EF4-FFF2-40B4-BE49-F238E27FC236}">
                  <a16:creationId xmlns:a16="http://schemas.microsoft.com/office/drawing/2014/main" id="{43DB4CA7-142A-4121-A3FB-F5EDE998D347}"/>
                </a:ext>
              </a:extLst>
            </p:cNvPr>
            <p:cNvSpPr/>
            <p:nvPr/>
          </p:nvSpPr>
          <p:spPr bwMode="gray">
            <a:xfrm>
              <a:off x="5108258" y="2052946"/>
              <a:ext cx="3226385" cy="89227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144000" tIns="180000" bIns="108000" rtlCol="0" anchor="ctr"/>
            <a:lstStyle/>
            <a:p>
              <a:r>
                <a:rPr lang="tr-TR" sz="14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Calibri" pitchFamily="34" charset="0"/>
                </a:rPr>
                <a:t>Aralık</a:t>
              </a:r>
              <a:endPara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Calibri" pitchFamily="34" charset="0"/>
              </a:endParaRPr>
            </a:p>
          </p:txBody>
        </p:sp>
        <p:grpSp>
          <p:nvGrpSpPr>
            <p:cNvPr id="338" name="Gruppieren 81">
              <a:extLst>
                <a:ext uri="{FF2B5EF4-FFF2-40B4-BE49-F238E27FC236}">
                  <a16:creationId xmlns:a16="http://schemas.microsoft.com/office/drawing/2014/main" id="{DCC6CCF6-F02F-4BA3-862E-EF2E4C0B9BD4}"/>
                </a:ext>
              </a:extLst>
            </p:cNvPr>
            <p:cNvGrpSpPr/>
            <p:nvPr/>
          </p:nvGrpSpPr>
          <p:grpSpPr bwMode="gray">
            <a:xfrm>
              <a:off x="7486745" y="2359103"/>
              <a:ext cx="690102" cy="396675"/>
              <a:chOff x="7608296" y="1874491"/>
              <a:chExt cx="691140" cy="397273"/>
            </a:xfrm>
            <a:solidFill>
              <a:srgbClr val="EAEAEA">
                <a:alpha val="25000"/>
              </a:srgbClr>
            </a:solidFill>
          </p:grpSpPr>
          <p:sp>
            <p:nvSpPr>
              <p:cNvPr id="369" name="Ellipse 73">
                <a:extLst>
                  <a:ext uri="{FF2B5EF4-FFF2-40B4-BE49-F238E27FC236}">
                    <a16:creationId xmlns:a16="http://schemas.microsoft.com/office/drawing/2014/main" id="{14C5792E-6334-4F8F-8FA3-9C71B28B3E73}"/>
                  </a:ext>
                </a:extLst>
              </p:cNvPr>
              <p:cNvSpPr/>
              <p:nvPr/>
            </p:nvSpPr>
            <p:spPr bwMode="gray">
              <a:xfrm>
                <a:off x="7608296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0" name="Ellipse 74">
                <a:extLst>
                  <a:ext uri="{FF2B5EF4-FFF2-40B4-BE49-F238E27FC236}">
                    <a16:creationId xmlns:a16="http://schemas.microsoft.com/office/drawing/2014/main" id="{FD525BA0-3BD2-431C-AF76-3F690E2928A4}"/>
                  </a:ext>
                </a:extLst>
              </p:cNvPr>
              <p:cNvSpPr/>
              <p:nvPr/>
            </p:nvSpPr>
            <p:spPr bwMode="gray">
              <a:xfrm>
                <a:off x="7710322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1" name="Ellipse 75">
                <a:extLst>
                  <a:ext uri="{FF2B5EF4-FFF2-40B4-BE49-F238E27FC236}">
                    <a16:creationId xmlns:a16="http://schemas.microsoft.com/office/drawing/2014/main" id="{E587A881-6FD3-4004-B977-933E6F40ED05}"/>
                  </a:ext>
                </a:extLst>
              </p:cNvPr>
              <p:cNvSpPr/>
              <p:nvPr/>
            </p:nvSpPr>
            <p:spPr bwMode="gray">
              <a:xfrm>
                <a:off x="7815471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2" name="Ellipse 76">
                <a:extLst>
                  <a:ext uri="{FF2B5EF4-FFF2-40B4-BE49-F238E27FC236}">
                    <a16:creationId xmlns:a16="http://schemas.microsoft.com/office/drawing/2014/main" id="{697D059A-B114-4AE5-AA8E-7153D17CF1E9}"/>
                  </a:ext>
                </a:extLst>
              </p:cNvPr>
              <p:cNvSpPr/>
              <p:nvPr/>
            </p:nvSpPr>
            <p:spPr bwMode="gray">
              <a:xfrm>
                <a:off x="76082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3" name="Ellipse 77">
                <a:extLst>
                  <a:ext uri="{FF2B5EF4-FFF2-40B4-BE49-F238E27FC236}">
                    <a16:creationId xmlns:a16="http://schemas.microsoft.com/office/drawing/2014/main" id="{4D977358-7492-41FE-B092-76338609F4A6}"/>
                  </a:ext>
                </a:extLst>
              </p:cNvPr>
              <p:cNvSpPr/>
              <p:nvPr/>
            </p:nvSpPr>
            <p:spPr bwMode="gray">
              <a:xfrm>
                <a:off x="771073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4" name="Ellipse 78">
                <a:extLst>
                  <a:ext uri="{FF2B5EF4-FFF2-40B4-BE49-F238E27FC236}">
                    <a16:creationId xmlns:a16="http://schemas.microsoft.com/office/drawing/2014/main" id="{213FFAB0-DBDB-45A7-A24E-1A617ECDFB94}"/>
                  </a:ext>
                </a:extLst>
              </p:cNvPr>
              <p:cNvSpPr/>
              <p:nvPr/>
            </p:nvSpPr>
            <p:spPr bwMode="gray">
              <a:xfrm>
                <a:off x="781317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5" name="Ellipse 79">
                <a:extLst>
                  <a:ext uri="{FF2B5EF4-FFF2-40B4-BE49-F238E27FC236}">
                    <a16:creationId xmlns:a16="http://schemas.microsoft.com/office/drawing/2014/main" id="{5667984D-C1C8-4A45-A614-F87B64324CB5}"/>
                  </a:ext>
                </a:extLst>
              </p:cNvPr>
              <p:cNvSpPr/>
              <p:nvPr/>
            </p:nvSpPr>
            <p:spPr bwMode="gray">
              <a:xfrm>
                <a:off x="7915617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6" name="Ellipse 80">
                <a:extLst>
                  <a:ext uri="{FF2B5EF4-FFF2-40B4-BE49-F238E27FC236}">
                    <a16:creationId xmlns:a16="http://schemas.microsoft.com/office/drawing/2014/main" id="{A7FE04E4-EC49-42FC-91A4-6F47FDC93D30}"/>
                  </a:ext>
                </a:extLst>
              </p:cNvPr>
              <p:cNvSpPr/>
              <p:nvPr/>
            </p:nvSpPr>
            <p:spPr bwMode="gray">
              <a:xfrm>
                <a:off x="8018059" y="198290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7" name="Ellipse 81">
                <a:extLst>
                  <a:ext uri="{FF2B5EF4-FFF2-40B4-BE49-F238E27FC236}">
                    <a16:creationId xmlns:a16="http://schemas.microsoft.com/office/drawing/2014/main" id="{1CB7B553-787E-47E7-8003-A52335B1D9F1}"/>
                  </a:ext>
                </a:extLst>
              </p:cNvPr>
              <p:cNvSpPr/>
              <p:nvPr/>
            </p:nvSpPr>
            <p:spPr bwMode="gray">
              <a:xfrm>
                <a:off x="81204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8" name="Ellipse 82">
                <a:extLst>
                  <a:ext uri="{FF2B5EF4-FFF2-40B4-BE49-F238E27FC236}">
                    <a16:creationId xmlns:a16="http://schemas.microsoft.com/office/drawing/2014/main" id="{24223DED-14BF-438D-A129-0B1FA93850CB}"/>
                  </a:ext>
                </a:extLst>
              </p:cNvPr>
              <p:cNvSpPr/>
              <p:nvPr/>
            </p:nvSpPr>
            <p:spPr bwMode="gray">
              <a:xfrm>
                <a:off x="8222935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79" name="Ellipse 83">
                <a:extLst>
                  <a:ext uri="{FF2B5EF4-FFF2-40B4-BE49-F238E27FC236}">
                    <a16:creationId xmlns:a16="http://schemas.microsoft.com/office/drawing/2014/main" id="{544E06B9-789C-47F4-BC74-4DB84D02686E}"/>
                  </a:ext>
                </a:extLst>
              </p:cNvPr>
              <p:cNvSpPr/>
              <p:nvPr/>
            </p:nvSpPr>
            <p:spPr bwMode="gray">
              <a:xfrm>
                <a:off x="76082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0" name="Ellipse 84">
                <a:extLst>
                  <a:ext uri="{FF2B5EF4-FFF2-40B4-BE49-F238E27FC236}">
                    <a16:creationId xmlns:a16="http://schemas.microsoft.com/office/drawing/2014/main" id="{5B645014-4C1B-4B7E-BD43-9F6779BC7676}"/>
                  </a:ext>
                </a:extLst>
              </p:cNvPr>
              <p:cNvSpPr/>
              <p:nvPr/>
            </p:nvSpPr>
            <p:spPr bwMode="gray">
              <a:xfrm>
                <a:off x="771073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1" name="Ellipse 85">
                <a:extLst>
                  <a:ext uri="{FF2B5EF4-FFF2-40B4-BE49-F238E27FC236}">
                    <a16:creationId xmlns:a16="http://schemas.microsoft.com/office/drawing/2014/main" id="{395E4876-AB99-4F3D-9E2A-C43CB59B1A9B}"/>
                  </a:ext>
                </a:extLst>
              </p:cNvPr>
              <p:cNvSpPr/>
              <p:nvPr/>
            </p:nvSpPr>
            <p:spPr bwMode="gray">
              <a:xfrm>
                <a:off x="781317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2" name="Ellipse 86">
                <a:extLst>
                  <a:ext uri="{FF2B5EF4-FFF2-40B4-BE49-F238E27FC236}">
                    <a16:creationId xmlns:a16="http://schemas.microsoft.com/office/drawing/2014/main" id="{04FE3F16-D6FE-45FD-BEC9-C033588C3664}"/>
                  </a:ext>
                </a:extLst>
              </p:cNvPr>
              <p:cNvSpPr/>
              <p:nvPr/>
            </p:nvSpPr>
            <p:spPr bwMode="gray">
              <a:xfrm>
                <a:off x="791561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3" name="Ellipse 87">
                <a:extLst>
                  <a:ext uri="{FF2B5EF4-FFF2-40B4-BE49-F238E27FC236}">
                    <a16:creationId xmlns:a16="http://schemas.microsoft.com/office/drawing/2014/main" id="{E5BF0F8B-990F-48AC-95D6-D301EEC5D951}"/>
                  </a:ext>
                </a:extLst>
              </p:cNvPr>
              <p:cNvSpPr/>
              <p:nvPr/>
            </p:nvSpPr>
            <p:spPr bwMode="gray">
              <a:xfrm>
                <a:off x="801805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4" name="Ellipse 88">
                <a:extLst>
                  <a:ext uri="{FF2B5EF4-FFF2-40B4-BE49-F238E27FC236}">
                    <a16:creationId xmlns:a16="http://schemas.microsoft.com/office/drawing/2014/main" id="{1494BBAF-956C-4D36-9B61-A8EBAF684370}"/>
                  </a:ext>
                </a:extLst>
              </p:cNvPr>
              <p:cNvSpPr/>
              <p:nvPr/>
            </p:nvSpPr>
            <p:spPr bwMode="gray">
              <a:xfrm>
                <a:off x="81204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5" name="Ellipse 89">
                <a:extLst>
                  <a:ext uri="{FF2B5EF4-FFF2-40B4-BE49-F238E27FC236}">
                    <a16:creationId xmlns:a16="http://schemas.microsoft.com/office/drawing/2014/main" id="{88778545-5CEC-48A4-8040-3C8F66242EF7}"/>
                  </a:ext>
                </a:extLst>
              </p:cNvPr>
              <p:cNvSpPr/>
              <p:nvPr/>
            </p:nvSpPr>
            <p:spPr bwMode="gray">
              <a:xfrm>
                <a:off x="8222935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6" name="Ellipse 90">
                <a:extLst>
                  <a:ext uri="{FF2B5EF4-FFF2-40B4-BE49-F238E27FC236}">
                    <a16:creationId xmlns:a16="http://schemas.microsoft.com/office/drawing/2014/main" id="{5EAE9F6A-F79E-48CB-B33A-F6EF4CF0BCF3}"/>
                  </a:ext>
                </a:extLst>
              </p:cNvPr>
              <p:cNvSpPr/>
              <p:nvPr/>
            </p:nvSpPr>
            <p:spPr bwMode="gray">
              <a:xfrm>
                <a:off x="76082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7" name="Ellipse 91">
                <a:extLst>
                  <a:ext uri="{FF2B5EF4-FFF2-40B4-BE49-F238E27FC236}">
                    <a16:creationId xmlns:a16="http://schemas.microsoft.com/office/drawing/2014/main" id="{EB4F7006-6336-4965-B4F5-18239DAAB5FF}"/>
                  </a:ext>
                </a:extLst>
              </p:cNvPr>
              <p:cNvSpPr/>
              <p:nvPr/>
            </p:nvSpPr>
            <p:spPr bwMode="gray">
              <a:xfrm>
                <a:off x="771073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8" name="Ellipse 92">
                <a:extLst>
                  <a:ext uri="{FF2B5EF4-FFF2-40B4-BE49-F238E27FC236}">
                    <a16:creationId xmlns:a16="http://schemas.microsoft.com/office/drawing/2014/main" id="{03E2BB7D-F93C-4B0D-9878-03B370773F50}"/>
                  </a:ext>
                </a:extLst>
              </p:cNvPr>
              <p:cNvSpPr/>
              <p:nvPr/>
            </p:nvSpPr>
            <p:spPr bwMode="gray">
              <a:xfrm>
                <a:off x="781317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89" name="Ellipse 93">
                <a:extLst>
                  <a:ext uri="{FF2B5EF4-FFF2-40B4-BE49-F238E27FC236}">
                    <a16:creationId xmlns:a16="http://schemas.microsoft.com/office/drawing/2014/main" id="{6DC45C98-D5AB-459B-90D9-7F875EE48425}"/>
                  </a:ext>
                </a:extLst>
              </p:cNvPr>
              <p:cNvSpPr/>
              <p:nvPr/>
            </p:nvSpPr>
            <p:spPr bwMode="gray">
              <a:xfrm>
                <a:off x="791561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90" name="Ellipse 94">
                <a:extLst>
                  <a:ext uri="{FF2B5EF4-FFF2-40B4-BE49-F238E27FC236}">
                    <a16:creationId xmlns:a16="http://schemas.microsoft.com/office/drawing/2014/main" id="{48D8EE37-E7D4-4B7B-9147-190BE7CBB384}"/>
                  </a:ext>
                </a:extLst>
              </p:cNvPr>
              <p:cNvSpPr/>
              <p:nvPr/>
            </p:nvSpPr>
            <p:spPr bwMode="gray">
              <a:xfrm>
                <a:off x="801805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91" name="Ellipse 95">
                <a:extLst>
                  <a:ext uri="{FF2B5EF4-FFF2-40B4-BE49-F238E27FC236}">
                    <a16:creationId xmlns:a16="http://schemas.microsoft.com/office/drawing/2014/main" id="{566AA6ED-8971-4BA1-B9FF-E9E8C5A1DA0C}"/>
                  </a:ext>
                </a:extLst>
              </p:cNvPr>
              <p:cNvSpPr/>
              <p:nvPr/>
            </p:nvSpPr>
            <p:spPr bwMode="gray">
              <a:xfrm>
                <a:off x="81204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92" name="Ellipse 96">
                <a:extLst>
                  <a:ext uri="{FF2B5EF4-FFF2-40B4-BE49-F238E27FC236}">
                    <a16:creationId xmlns:a16="http://schemas.microsoft.com/office/drawing/2014/main" id="{83BF96DF-F1E4-45B6-9693-346A3A59786C}"/>
                  </a:ext>
                </a:extLst>
              </p:cNvPr>
              <p:cNvSpPr/>
              <p:nvPr/>
            </p:nvSpPr>
            <p:spPr bwMode="gray">
              <a:xfrm>
                <a:off x="8222935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339" name="Gruppieren 56">
              <a:extLst>
                <a:ext uri="{FF2B5EF4-FFF2-40B4-BE49-F238E27FC236}">
                  <a16:creationId xmlns:a16="http://schemas.microsoft.com/office/drawing/2014/main" id="{C3B8EB79-66E0-448D-99C0-D28F5C048577}"/>
                </a:ext>
              </a:extLst>
            </p:cNvPr>
            <p:cNvGrpSpPr/>
            <p:nvPr/>
          </p:nvGrpSpPr>
          <p:grpSpPr bwMode="gray">
            <a:xfrm>
              <a:off x="5454481" y="1751152"/>
              <a:ext cx="2535025" cy="525880"/>
              <a:chOff x="5452164" y="1252267"/>
              <a:chExt cx="2538835" cy="526670"/>
            </a:xfrm>
          </p:grpSpPr>
          <p:sp>
            <p:nvSpPr>
              <p:cNvPr id="359" name="Ellipse 63">
                <a:extLst>
                  <a:ext uri="{FF2B5EF4-FFF2-40B4-BE49-F238E27FC236}">
                    <a16:creationId xmlns:a16="http://schemas.microsoft.com/office/drawing/2014/main" id="{C8147DEA-DE32-4C50-9289-CFF25099B3A3}"/>
                  </a:ext>
                </a:extLst>
              </p:cNvPr>
              <p:cNvSpPr/>
              <p:nvPr/>
            </p:nvSpPr>
            <p:spPr bwMode="gray">
              <a:xfrm>
                <a:off x="5452164" y="1609031"/>
                <a:ext cx="169906" cy="1699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360" name="Abgerundetes Rechteck 64">
                <a:extLst>
                  <a:ext uri="{FF2B5EF4-FFF2-40B4-BE49-F238E27FC236}">
                    <a16:creationId xmlns:a16="http://schemas.microsoft.com/office/drawing/2014/main" id="{1336A63C-C7A3-4165-8D34-3C2E21152B0C}"/>
                  </a:ext>
                </a:extLst>
              </p:cNvPr>
              <p:cNvSpPr/>
              <p:nvPr/>
            </p:nvSpPr>
            <p:spPr bwMode="gray">
              <a:xfrm>
                <a:off x="5475845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61" name="Ellipse 65">
                <a:extLst>
                  <a:ext uri="{FF2B5EF4-FFF2-40B4-BE49-F238E27FC236}">
                    <a16:creationId xmlns:a16="http://schemas.microsoft.com/office/drawing/2014/main" id="{AF3DDD80-18FC-4FBB-9EB0-8C54915BD5F0}"/>
                  </a:ext>
                </a:extLst>
              </p:cNvPr>
              <p:cNvSpPr/>
              <p:nvPr/>
            </p:nvSpPr>
            <p:spPr bwMode="gray">
              <a:xfrm>
                <a:off x="7821092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362" name="Abgerundetes Rechteck 66">
                <a:extLst>
                  <a:ext uri="{FF2B5EF4-FFF2-40B4-BE49-F238E27FC236}">
                    <a16:creationId xmlns:a16="http://schemas.microsoft.com/office/drawing/2014/main" id="{98AA54DF-8640-4E8B-A057-CEB3CB2581D7}"/>
                  </a:ext>
                </a:extLst>
              </p:cNvPr>
              <p:cNvSpPr/>
              <p:nvPr/>
            </p:nvSpPr>
            <p:spPr bwMode="gray">
              <a:xfrm>
                <a:off x="7844770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63" name="Ellipse 67">
                <a:extLst>
                  <a:ext uri="{FF2B5EF4-FFF2-40B4-BE49-F238E27FC236}">
                    <a16:creationId xmlns:a16="http://schemas.microsoft.com/office/drawing/2014/main" id="{40697DA8-E58F-471E-BD7D-C45C3D31261D}"/>
                  </a:ext>
                </a:extLst>
              </p:cNvPr>
              <p:cNvSpPr/>
              <p:nvPr/>
            </p:nvSpPr>
            <p:spPr bwMode="gray">
              <a:xfrm>
                <a:off x="6636629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364" name="Abgerundetes Rechteck 68">
                <a:extLst>
                  <a:ext uri="{FF2B5EF4-FFF2-40B4-BE49-F238E27FC236}">
                    <a16:creationId xmlns:a16="http://schemas.microsoft.com/office/drawing/2014/main" id="{ED6886BA-7F86-4259-AF06-2389C1CEAA46}"/>
                  </a:ext>
                </a:extLst>
              </p:cNvPr>
              <p:cNvSpPr/>
              <p:nvPr/>
            </p:nvSpPr>
            <p:spPr bwMode="gray">
              <a:xfrm>
                <a:off x="6660307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65" name="Ellipse 69">
                <a:extLst>
                  <a:ext uri="{FF2B5EF4-FFF2-40B4-BE49-F238E27FC236}">
                    <a16:creationId xmlns:a16="http://schemas.microsoft.com/office/drawing/2014/main" id="{4346994B-7D38-4DD1-BC83-F09B91606968}"/>
                  </a:ext>
                </a:extLst>
              </p:cNvPr>
              <p:cNvSpPr/>
              <p:nvPr/>
            </p:nvSpPr>
            <p:spPr bwMode="gray">
              <a:xfrm>
                <a:off x="6044398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366" name="Abgerundetes Rechteck 70">
                <a:extLst>
                  <a:ext uri="{FF2B5EF4-FFF2-40B4-BE49-F238E27FC236}">
                    <a16:creationId xmlns:a16="http://schemas.microsoft.com/office/drawing/2014/main" id="{249F7C2B-FB55-4379-A9BA-1C990927357A}"/>
                  </a:ext>
                </a:extLst>
              </p:cNvPr>
              <p:cNvSpPr/>
              <p:nvPr/>
            </p:nvSpPr>
            <p:spPr bwMode="gray">
              <a:xfrm>
                <a:off x="6068076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367" name="Ellipse 71">
                <a:extLst>
                  <a:ext uri="{FF2B5EF4-FFF2-40B4-BE49-F238E27FC236}">
                    <a16:creationId xmlns:a16="http://schemas.microsoft.com/office/drawing/2014/main" id="{35F2886E-D473-46AB-802D-1AE7AE284D08}"/>
                  </a:ext>
                </a:extLst>
              </p:cNvPr>
              <p:cNvSpPr/>
              <p:nvPr/>
            </p:nvSpPr>
            <p:spPr bwMode="gray">
              <a:xfrm>
                <a:off x="7228860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368" name="Abgerundetes Rechteck 72">
                <a:extLst>
                  <a:ext uri="{FF2B5EF4-FFF2-40B4-BE49-F238E27FC236}">
                    <a16:creationId xmlns:a16="http://schemas.microsoft.com/office/drawing/2014/main" id="{58F70488-DB9F-43C3-A6C6-CDADA8CE6871}"/>
                  </a:ext>
                </a:extLst>
              </p:cNvPr>
              <p:cNvSpPr/>
              <p:nvPr/>
            </p:nvSpPr>
            <p:spPr bwMode="gray">
              <a:xfrm>
                <a:off x="7252538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340" name="Gruppieren 134">
              <a:extLst>
                <a:ext uri="{FF2B5EF4-FFF2-40B4-BE49-F238E27FC236}">
                  <a16:creationId xmlns:a16="http://schemas.microsoft.com/office/drawing/2014/main" id="{527CD96B-9C64-4D9B-988E-045219AED92A}"/>
                </a:ext>
              </a:extLst>
            </p:cNvPr>
            <p:cNvGrpSpPr/>
            <p:nvPr/>
          </p:nvGrpSpPr>
          <p:grpSpPr bwMode="gray">
            <a:xfrm>
              <a:off x="5117971" y="3067965"/>
              <a:ext cx="3199192" cy="2083773"/>
              <a:chOff x="5105420" y="2723319"/>
              <a:chExt cx="3231232" cy="2083773"/>
            </a:xfrm>
          </p:grpSpPr>
          <p:cxnSp>
            <p:nvCxnSpPr>
              <p:cNvPr id="343" name="Gerade Verbindung 46">
                <a:extLst>
                  <a:ext uri="{FF2B5EF4-FFF2-40B4-BE49-F238E27FC236}">
                    <a16:creationId xmlns:a16="http://schemas.microsoft.com/office/drawing/2014/main" id="{75DF9380-599F-4431-944F-87C5DE8E2DFD}"/>
                  </a:ext>
                </a:extLst>
              </p:cNvPr>
              <p:cNvCxnSpPr/>
              <p:nvPr/>
            </p:nvCxnSpPr>
            <p:spPr bwMode="gray">
              <a:xfrm>
                <a:off x="5105422" y="2723319"/>
                <a:ext cx="3231230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Gerade Verbindung 47">
                <a:extLst>
                  <a:ext uri="{FF2B5EF4-FFF2-40B4-BE49-F238E27FC236}">
                    <a16:creationId xmlns:a16="http://schemas.microsoft.com/office/drawing/2014/main" id="{81581EED-D5E4-4D4A-BF1D-F03C9382BB92}"/>
                  </a:ext>
                </a:extLst>
              </p:cNvPr>
              <p:cNvCxnSpPr/>
              <p:nvPr/>
            </p:nvCxnSpPr>
            <p:spPr bwMode="gray">
              <a:xfrm>
                <a:off x="5105420" y="286224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Gerade Verbindung 48">
                <a:extLst>
                  <a:ext uri="{FF2B5EF4-FFF2-40B4-BE49-F238E27FC236}">
                    <a16:creationId xmlns:a16="http://schemas.microsoft.com/office/drawing/2014/main" id="{E1F49288-6964-4443-BC11-32E9F32F6496}"/>
                  </a:ext>
                </a:extLst>
              </p:cNvPr>
              <p:cNvCxnSpPr/>
              <p:nvPr/>
            </p:nvCxnSpPr>
            <p:spPr bwMode="gray">
              <a:xfrm>
                <a:off x="5105420" y="300115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Gerade Verbindung 49">
                <a:extLst>
                  <a:ext uri="{FF2B5EF4-FFF2-40B4-BE49-F238E27FC236}">
                    <a16:creationId xmlns:a16="http://schemas.microsoft.com/office/drawing/2014/main" id="{6FD9A6AA-AE6B-4380-AC9D-96B7FD1A9340}"/>
                  </a:ext>
                </a:extLst>
              </p:cNvPr>
              <p:cNvCxnSpPr/>
              <p:nvPr/>
            </p:nvCxnSpPr>
            <p:spPr bwMode="gray">
              <a:xfrm>
                <a:off x="5105420" y="314007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 Verbindung 50">
                <a:extLst>
                  <a:ext uri="{FF2B5EF4-FFF2-40B4-BE49-F238E27FC236}">
                    <a16:creationId xmlns:a16="http://schemas.microsoft.com/office/drawing/2014/main" id="{D20BFE39-09A7-4935-B8CE-4FBB54589547}"/>
                  </a:ext>
                </a:extLst>
              </p:cNvPr>
              <p:cNvCxnSpPr/>
              <p:nvPr/>
            </p:nvCxnSpPr>
            <p:spPr bwMode="gray">
              <a:xfrm>
                <a:off x="5105420" y="327899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 Verbindung 52">
                <a:extLst>
                  <a:ext uri="{FF2B5EF4-FFF2-40B4-BE49-F238E27FC236}">
                    <a16:creationId xmlns:a16="http://schemas.microsoft.com/office/drawing/2014/main" id="{D6A44089-977B-41EC-9113-7DE2A23F9F90}"/>
                  </a:ext>
                </a:extLst>
              </p:cNvPr>
              <p:cNvCxnSpPr/>
              <p:nvPr/>
            </p:nvCxnSpPr>
            <p:spPr bwMode="gray">
              <a:xfrm>
                <a:off x="5105420" y="341791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 Verbindung 53">
                <a:extLst>
                  <a:ext uri="{FF2B5EF4-FFF2-40B4-BE49-F238E27FC236}">
                    <a16:creationId xmlns:a16="http://schemas.microsoft.com/office/drawing/2014/main" id="{CF503670-F122-421D-8B12-F8C0EA0953B2}"/>
                  </a:ext>
                </a:extLst>
              </p:cNvPr>
              <p:cNvCxnSpPr/>
              <p:nvPr/>
            </p:nvCxnSpPr>
            <p:spPr bwMode="gray">
              <a:xfrm>
                <a:off x="5105420" y="355683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Gerade Verbindung 54">
                <a:extLst>
                  <a:ext uri="{FF2B5EF4-FFF2-40B4-BE49-F238E27FC236}">
                    <a16:creationId xmlns:a16="http://schemas.microsoft.com/office/drawing/2014/main" id="{428EF825-5701-4D93-93BB-203614756800}"/>
                  </a:ext>
                </a:extLst>
              </p:cNvPr>
              <p:cNvCxnSpPr/>
              <p:nvPr/>
            </p:nvCxnSpPr>
            <p:spPr bwMode="gray">
              <a:xfrm>
                <a:off x="5105420" y="369574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Gerade Verbindung 55">
                <a:extLst>
                  <a:ext uri="{FF2B5EF4-FFF2-40B4-BE49-F238E27FC236}">
                    <a16:creationId xmlns:a16="http://schemas.microsoft.com/office/drawing/2014/main" id="{3301953F-8BC4-485C-85D3-8CA3111A687A}"/>
                  </a:ext>
                </a:extLst>
              </p:cNvPr>
              <p:cNvCxnSpPr/>
              <p:nvPr/>
            </p:nvCxnSpPr>
            <p:spPr bwMode="gray">
              <a:xfrm>
                <a:off x="5105420" y="383466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Gerade Verbindung 56">
                <a:extLst>
                  <a:ext uri="{FF2B5EF4-FFF2-40B4-BE49-F238E27FC236}">
                    <a16:creationId xmlns:a16="http://schemas.microsoft.com/office/drawing/2014/main" id="{22322285-AF46-4EE3-B2F6-7F51D9432E62}"/>
                  </a:ext>
                </a:extLst>
              </p:cNvPr>
              <p:cNvCxnSpPr/>
              <p:nvPr/>
            </p:nvCxnSpPr>
            <p:spPr bwMode="gray">
              <a:xfrm>
                <a:off x="5105420" y="397358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 Verbindung 57">
                <a:extLst>
                  <a:ext uri="{FF2B5EF4-FFF2-40B4-BE49-F238E27FC236}">
                    <a16:creationId xmlns:a16="http://schemas.microsoft.com/office/drawing/2014/main" id="{E281C947-4305-4968-94A9-6424822E27E1}"/>
                  </a:ext>
                </a:extLst>
              </p:cNvPr>
              <p:cNvCxnSpPr/>
              <p:nvPr/>
            </p:nvCxnSpPr>
            <p:spPr bwMode="gray">
              <a:xfrm>
                <a:off x="5105420" y="4112501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 Verbindung 58">
                <a:extLst>
                  <a:ext uri="{FF2B5EF4-FFF2-40B4-BE49-F238E27FC236}">
                    <a16:creationId xmlns:a16="http://schemas.microsoft.com/office/drawing/2014/main" id="{63F59C60-FD22-4D64-BA22-10C46B6B4F5F}"/>
                  </a:ext>
                </a:extLst>
              </p:cNvPr>
              <p:cNvCxnSpPr/>
              <p:nvPr/>
            </p:nvCxnSpPr>
            <p:spPr bwMode="gray">
              <a:xfrm>
                <a:off x="5105420" y="425142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 Verbindung 59">
                <a:extLst>
                  <a:ext uri="{FF2B5EF4-FFF2-40B4-BE49-F238E27FC236}">
                    <a16:creationId xmlns:a16="http://schemas.microsoft.com/office/drawing/2014/main" id="{871A0A33-45A5-4B90-B4FE-411090B7467A}"/>
                  </a:ext>
                </a:extLst>
              </p:cNvPr>
              <p:cNvCxnSpPr/>
              <p:nvPr/>
            </p:nvCxnSpPr>
            <p:spPr bwMode="gray">
              <a:xfrm>
                <a:off x="5105420" y="439033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Gerade Verbindung 60">
                <a:extLst>
                  <a:ext uri="{FF2B5EF4-FFF2-40B4-BE49-F238E27FC236}">
                    <a16:creationId xmlns:a16="http://schemas.microsoft.com/office/drawing/2014/main" id="{0E17C4A1-6FFA-4AEB-A35A-78940ED5E329}"/>
                  </a:ext>
                </a:extLst>
              </p:cNvPr>
              <p:cNvCxnSpPr/>
              <p:nvPr/>
            </p:nvCxnSpPr>
            <p:spPr bwMode="gray">
              <a:xfrm>
                <a:off x="5105420" y="4529257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Gerade Verbindung 61">
                <a:extLst>
                  <a:ext uri="{FF2B5EF4-FFF2-40B4-BE49-F238E27FC236}">
                    <a16:creationId xmlns:a16="http://schemas.microsoft.com/office/drawing/2014/main" id="{AA3D12CB-964F-479E-9D11-69E312C58D3E}"/>
                  </a:ext>
                </a:extLst>
              </p:cNvPr>
              <p:cNvCxnSpPr/>
              <p:nvPr/>
            </p:nvCxnSpPr>
            <p:spPr bwMode="gray">
              <a:xfrm>
                <a:off x="5105420" y="466817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Gerade Verbindung 62">
                <a:extLst>
                  <a:ext uri="{FF2B5EF4-FFF2-40B4-BE49-F238E27FC236}">
                    <a16:creationId xmlns:a16="http://schemas.microsoft.com/office/drawing/2014/main" id="{5E81EBBB-AAB0-4FFB-A502-BD2C60745841}"/>
                  </a:ext>
                </a:extLst>
              </p:cNvPr>
              <p:cNvCxnSpPr/>
              <p:nvPr/>
            </p:nvCxnSpPr>
            <p:spPr bwMode="gray">
              <a:xfrm>
                <a:off x="5105420" y="480709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1" name="Freeform 5">
              <a:extLst>
                <a:ext uri="{FF2B5EF4-FFF2-40B4-BE49-F238E27FC236}">
                  <a16:creationId xmlns:a16="http://schemas.microsoft.com/office/drawing/2014/main" id="{C564678D-2DC5-4F72-972A-1DD935DDAB1A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745" y="4316326"/>
              <a:ext cx="1345747" cy="975058"/>
            </a:xfrm>
            <a:custGeom>
              <a:avLst/>
              <a:gdLst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872 h 9895"/>
                <a:gd name="connsiteX1" fmla="*/ 0 w 10000"/>
                <a:gd name="connsiteY1" fmla="*/ 9895 h 9895"/>
                <a:gd name="connsiteX2" fmla="*/ 10000 w 10000"/>
                <a:gd name="connsiteY2" fmla="*/ 8 h 9895"/>
                <a:gd name="connsiteX3" fmla="*/ 10000 w 10000"/>
                <a:gd name="connsiteY3" fmla="*/ 0 h 9895"/>
                <a:gd name="connsiteX4" fmla="*/ 2696 w 10000"/>
                <a:gd name="connsiteY4" fmla="*/ 3872 h 9895"/>
                <a:gd name="connsiteX0" fmla="*/ 3153 w 10000"/>
                <a:gd name="connsiteY0" fmla="*/ 3154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10000 w 10000"/>
                <a:gd name="connsiteY3" fmla="*/ 0 h 10000"/>
                <a:gd name="connsiteX4" fmla="*/ 3153 w 10000"/>
                <a:gd name="connsiteY4" fmla="*/ 3154 h 10000"/>
                <a:gd name="connsiteX0" fmla="*/ 3153 w 10000"/>
                <a:gd name="connsiteY0" fmla="*/ 3154 h 9527"/>
                <a:gd name="connsiteX1" fmla="*/ 0 w 10000"/>
                <a:gd name="connsiteY1" fmla="*/ 9527 h 9527"/>
                <a:gd name="connsiteX2" fmla="*/ 10000 w 10000"/>
                <a:gd name="connsiteY2" fmla="*/ 8 h 9527"/>
                <a:gd name="connsiteX3" fmla="*/ 10000 w 10000"/>
                <a:gd name="connsiteY3" fmla="*/ 0 h 9527"/>
                <a:gd name="connsiteX4" fmla="*/ 3153 w 10000"/>
                <a:gd name="connsiteY4" fmla="*/ 3154 h 9527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878"/>
                <a:gd name="connsiteY0" fmla="*/ 4165 h 11157"/>
                <a:gd name="connsiteX1" fmla="*/ 0 w 12878"/>
                <a:gd name="connsiteY1" fmla="*/ 11157 h 11157"/>
                <a:gd name="connsiteX2" fmla="*/ 12165 w 12878"/>
                <a:gd name="connsiteY2" fmla="*/ 1165 h 11157"/>
                <a:gd name="connsiteX3" fmla="*/ 4276 w 12878"/>
                <a:gd name="connsiteY3" fmla="*/ 4165 h 11157"/>
                <a:gd name="connsiteX0" fmla="*/ 4276 w 12165"/>
                <a:gd name="connsiteY0" fmla="*/ 3000 h 9992"/>
                <a:gd name="connsiteX1" fmla="*/ 0 w 12165"/>
                <a:gd name="connsiteY1" fmla="*/ 9992 h 9992"/>
                <a:gd name="connsiteX2" fmla="*/ 12165 w 12165"/>
                <a:gd name="connsiteY2" fmla="*/ 0 h 9992"/>
                <a:gd name="connsiteX3" fmla="*/ 4276 w 12165"/>
                <a:gd name="connsiteY3" fmla="*/ 3000 h 9992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4616 w 10015"/>
                <a:gd name="connsiteY0" fmla="*/ 287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4616 w 10015"/>
                <a:gd name="connsiteY3" fmla="*/ 2878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" h="10366">
                  <a:moveTo>
                    <a:pt x="4616" y="2878"/>
                  </a:moveTo>
                  <a:cubicBezTo>
                    <a:pt x="4839" y="5786"/>
                    <a:pt x="2360" y="9892"/>
                    <a:pt x="0" y="10366"/>
                  </a:cubicBezTo>
                  <a:cubicBezTo>
                    <a:pt x="2803" y="10002"/>
                    <a:pt x="8842" y="4943"/>
                    <a:pt x="10015" y="0"/>
                  </a:cubicBezTo>
                  <a:cubicBezTo>
                    <a:pt x="9001" y="3244"/>
                    <a:pt x="6992" y="3711"/>
                    <a:pt x="4616" y="2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cs typeface="Calibri" pitchFamily="34" charset="0"/>
              </a:endParaRPr>
            </a:p>
          </p:txBody>
        </p:sp>
        <p:sp>
          <p:nvSpPr>
            <p:cNvPr id="342" name="Rechteck 45">
              <a:extLst>
                <a:ext uri="{FF2B5EF4-FFF2-40B4-BE49-F238E27FC236}">
                  <a16:creationId xmlns:a16="http://schemas.microsoft.com/office/drawing/2014/main" id="{76C1EAF6-A16F-4CD8-A650-FE9EEF433B66}"/>
                </a:ext>
              </a:extLst>
            </p:cNvPr>
            <p:cNvSpPr/>
            <p:nvPr/>
          </p:nvSpPr>
          <p:spPr bwMode="gray">
            <a:xfrm>
              <a:off x="5258352" y="2749042"/>
              <a:ext cx="2939202" cy="280500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90500" indent="-190500" algn="ctr">
                <a:buClr>
                  <a:srgbClr val="969696"/>
                </a:buClr>
                <a:defRPr/>
              </a:pPr>
              <a:r>
                <a:rPr lang="tr-TR" sz="4800" noProof="1">
                  <a:cs typeface="Calibri" pitchFamily="34" charset="0"/>
                </a:rPr>
                <a:t>31</a:t>
              </a:r>
              <a:endParaRPr lang="en-US" sz="4800" noProof="1">
                <a:cs typeface="Calibri" pitchFamily="34" charset="0"/>
              </a:endParaRPr>
            </a:p>
          </p:txBody>
        </p:sp>
      </p:grpSp>
      <p:sp>
        <p:nvSpPr>
          <p:cNvPr id="393" name="Rechteck 106">
            <a:extLst>
              <a:ext uri="{FF2B5EF4-FFF2-40B4-BE49-F238E27FC236}">
                <a16:creationId xmlns:a16="http://schemas.microsoft.com/office/drawing/2014/main" id="{D552F168-1361-4D4F-AD6B-A989D88B8F83}"/>
              </a:ext>
            </a:extLst>
          </p:cNvPr>
          <p:cNvSpPr/>
          <p:nvPr/>
        </p:nvSpPr>
        <p:spPr bwMode="gray">
          <a:xfrm>
            <a:off x="5009778" y="1125074"/>
            <a:ext cx="1542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noProof="1">
                <a:cs typeface="Calibri" pitchFamily="34" charset="0"/>
              </a:rPr>
              <a:t>Geri Kazanım Katılım Payına İlişkin Yönetmelik </a:t>
            </a:r>
            <a:r>
              <a:rPr lang="tr-TR" sz="1200" noProof="1">
                <a:cs typeface="Calibri" pitchFamily="34" charset="0"/>
              </a:rPr>
              <a:t>yayımlandı.</a:t>
            </a:r>
            <a:endParaRPr lang="en-US" sz="1200" dirty="0"/>
          </a:p>
        </p:txBody>
      </p:sp>
      <p:grpSp>
        <p:nvGrpSpPr>
          <p:cNvPr id="394" name="Gruppieren 141">
            <a:extLst>
              <a:ext uri="{FF2B5EF4-FFF2-40B4-BE49-F238E27FC236}">
                <a16:creationId xmlns:a16="http://schemas.microsoft.com/office/drawing/2014/main" id="{2EF86BD7-DA29-44AA-A6FE-2970E907B14A}"/>
              </a:ext>
            </a:extLst>
          </p:cNvPr>
          <p:cNvGrpSpPr/>
          <p:nvPr/>
        </p:nvGrpSpPr>
        <p:grpSpPr bwMode="gray">
          <a:xfrm>
            <a:off x="6460330" y="4227365"/>
            <a:ext cx="1042552" cy="1126627"/>
            <a:chOff x="4972638" y="1751152"/>
            <a:chExt cx="3519109" cy="3802895"/>
          </a:xfrm>
        </p:grpSpPr>
        <p:sp>
          <p:nvSpPr>
            <p:cNvPr id="395" name="Abgerundetes Rechteck 38">
              <a:extLst>
                <a:ext uri="{FF2B5EF4-FFF2-40B4-BE49-F238E27FC236}">
                  <a16:creationId xmlns:a16="http://schemas.microsoft.com/office/drawing/2014/main" id="{2BADEF88-677C-4850-BABB-F5B1409AE1BF}"/>
                </a:ext>
              </a:extLst>
            </p:cNvPr>
            <p:cNvSpPr/>
            <p:nvPr/>
          </p:nvSpPr>
          <p:spPr bwMode="gray">
            <a:xfrm>
              <a:off x="4972638" y="1928003"/>
              <a:ext cx="3519109" cy="352054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396" name="Abgerundetes Rechteck 39">
              <a:extLst>
                <a:ext uri="{FF2B5EF4-FFF2-40B4-BE49-F238E27FC236}">
                  <a16:creationId xmlns:a16="http://schemas.microsoft.com/office/drawing/2014/main" id="{41409D57-84CA-49C6-8129-52AB5D51DBF3}"/>
                </a:ext>
              </a:extLst>
            </p:cNvPr>
            <p:cNvSpPr/>
            <p:nvPr/>
          </p:nvSpPr>
          <p:spPr bwMode="gray">
            <a:xfrm>
              <a:off x="5108257" y="2052946"/>
              <a:ext cx="3226382" cy="322769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397" name="_color1">
              <a:extLst>
                <a:ext uri="{FF2B5EF4-FFF2-40B4-BE49-F238E27FC236}">
                  <a16:creationId xmlns:a16="http://schemas.microsoft.com/office/drawing/2014/main" id="{DD566ACE-4095-4878-AE57-E773A49A63DB}"/>
                </a:ext>
              </a:extLst>
            </p:cNvPr>
            <p:cNvSpPr/>
            <p:nvPr/>
          </p:nvSpPr>
          <p:spPr bwMode="gray">
            <a:xfrm>
              <a:off x="5108258" y="2052946"/>
              <a:ext cx="3226384" cy="89227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144000" tIns="180000" bIns="108000" rtlCol="0" anchor="ctr"/>
            <a:lstStyle/>
            <a:p>
              <a:r>
                <a:rPr lang="tr-TR" sz="14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Calibri" pitchFamily="34" charset="0"/>
                </a:rPr>
                <a:t>Şubat</a:t>
              </a:r>
              <a:endPara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Calibri" pitchFamily="34" charset="0"/>
              </a:endParaRPr>
            </a:p>
          </p:txBody>
        </p:sp>
        <p:grpSp>
          <p:nvGrpSpPr>
            <p:cNvPr id="398" name="Gruppieren 81">
              <a:extLst>
                <a:ext uri="{FF2B5EF4-FFF2-40B4-BE49-F238E27FC236}">
                  <a16:creationId xmlns:a16="http://schemas.microsoft.com/office/drawing/2014/main" id="{4EF1E1E6-25E4-4867-845A-32BB6564F0EF}"/>
                </a:ext>
              </a:extLst>
            </p:cNvPr>
            <p:cNvGrpSpPr/>
            <p:nvPr/>
          </p:nvGrpSpPr>
          <p:grpSpPr bwMode="gray">
            <a:xfrm>
              <a:off x="7486745" y="2359103"/>
              <a:ext cx="690102" cy="396675"/>
              <a:chOff x="7608296" y="1874491"/>
              <a:chExt cx="691140" cy="397273"/>
            </a:xfrm>
            <a:solidFill>
              <a:srgbClr val="EAEAEA">
                <a:alpha val="25000"/>
              </a:srgbClr>
            </a:solidFill>
          </p:grpSpPr>
          <p:sp>
            <p:nvSpPr>
              <p:cNvPr id="429" name="Ellipse 73">
                <a:extLst>
                  <a:ext uri="{FF2B5EF4-FFF2-40B4-BE49-F238E27FC236}">
                    <a16:creationId xmlns:a16="http://schemas.microsoft.com/office/drawing/2014/main" id="{28616176-B9D0-4726-8038-3FD5B767796F}"/>
                  </a:ext>
                </a:extLst>
              </p:cNvPr>
              <p:cNvSpPr/>
              <p:nvPr/>
            </p:nvSpPr>
            <p:spPr bwMode="gray">
              <a:xfrm>
                <a:off x="7608296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0" name="Ellipse 74">
                <a:extLst>
                  <a:ext uri="{FF2B5EF4-FFF2-40B4-BE49-F238E27FC236}">
                    <a16:creationId xmlns:a16="http://schemas.microsoft.com/office/drawing/2014/main" id="{DFA60234-F1FA-4824-90A2-762C84611FD1}"/>
                  </a:ext>
                </a:extLst>
              </p:cNvPr>
              <p:cNvSpPr/>
              <p:nvPr/>
            </p:nvSpPr>
            <p:spPr bwMode="gray">
              <a:xfrm>
                <a:off x="7710322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1" name="Ellipse 75">
                <a:extLst>
                  <a:ext uri="{FF2B5EF4-FFF2-40B4-BE49-F238E27FC236}">
                    <a16:creationId xmlns:a16="http://schemas.microsoft.com/office/drawing/2014/main" id="{739B9249-8A27-4413-A9B5-C745CEE04888}"/>
                  </a:ext>
                </a:extLst>
              </p:cNvPr>
              <p:cNvSpPr/>
              <p:nvPr/>
            </p:nvSpPr>
            <p:spPr bwMode="gray">
              <a:xfrm>
                <a:off x="7815471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2" name="Ellipse 76">
                <a:extLst>
                  <a:ext uri="{FF2B5EF4-FFF2-40B4-BE49-F238E27FC236}">
                    <a16:creationId xmlns:a16="http://schemas.microsoft.com/office/drawing/2014/main" id="{26B34BD8-BF99-4882-8DB2-287BB053EFC8}"/>
                  </a:ext>
                </a:extLst>
              </p:cNvPr>
              <p:cNvSpPr/>
              <p:nvPr/>
            </p:nvSpPr>
            <p:spPr bwMode="gray">
              <a:xfrm>
                <a:off x="76082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3" name="Ellipse 77">
                <a:extLst>
                  <a:ext uri="{FF2B5EF4-FFF2-40B4-BE49-F238E27FC236}">
                    <a16:creationId xmlns:a16="http://schemas.microsoft.com/office/drawing/2014/main" id="{60857393-27C9-48B5-87B3-CC7A61A1B8D3}"/>
                  </a:ext>
                </a:extLst>
              </p:cNvPr>
              <p:cNvSpPr/>
              <p:nvPr/>
            </p:nvSpPr>
            <p:spPr bwMode="gray">
              <a:xfrm>
                <a:off x="771073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4" name="Ellipse 78">
                <a:extLst>
                  <a:ext uri="{FF2B5EF4-FFF2-40B4-BE49-F238E27FC236}">
                    <a16:creationId xmlns:a16="http://schemas.microsoft.com/office/drawing/2014/main" id="{6EB5C746-1620-4782-BD97-7FA795240E49}"/>
                  </a:ext>
                </a:extLst>
              </p:cNvPr>
              <p:cNvSpPr/>
              <p:nvPr/>
            </p:nvSpPr>
            <p:spPr bwMode="gray">
              <a:xfrm>
                <a:off x="781317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5" name="Ellipse 79">
                <a:extLst>
                  <a:ext uri="{FF2B5EF4-FFF2-40B4-BE49-F238E27FC236}">
                    <a16:creationId xmlns:a16="http://schemas.microsoft.com/office/drawing/2014/main" id="{B0C5F737-8195-467F-AF7D-C85707741FA3}"/>
                  </a:ext>
                </a:extLst>
              </p:cNvPr>
              <p:cNvSpPr/>
              <p:nvPr/>
            </p:nvSpPr>
            <p:spPr bwMode="gray">
              <a:xfrm>
                <a:off x="7915617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6" name="Ellipse 80">
                <a:extLst>
                  <a:ext uri="{FF2B5EF4-FFF2-40B4-BE49-F238E27FC236}">
                    <a16:creationId xmlns:a16="http://schemas.microsoft.com/office/drawing/2014/main" id="{A8B679DA-457C-481B-846C-451FE4FD705F}"/>
                  </a:ext>
                </a:extLst>
              </p:cNvPr>
              <p:cNvSpPr/>
              <p:nvPr/>
            </p:nvSpPr>
            <p:spPr bwMode="gray">
              <a:xfrm>
                <a:off x="8018059" y="198290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7" name="Ellipse 81">
                <a:extLst>
                  <a:ext uri="{FF2B5EF4-FFF2-40B4-BE49-F238E27FC236}">
                    <a16:creationId xmlns:a16="http://schemas.microsoft.com/office/drawing/2014/main" id="{51663AD3-D763-49C7-8079-74A14004C695}"/>
                  </a:ext>
                </a:extLst>
              </p:cNvPr>
              <p:cNvSpPr/>
              <p:nvPr/>
            </p:nvSpPr>
            <p:spPr bwMode="gray">
              <a:xfrm>
                <a:off x="81204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8" name="Ellipse 82">
                <a:extLst>
                  <a:ext uri="{FF2B5EF4-FFF2-40B4-BE49-F238E27FC236}">
                    <a16:creationId xmlns:a16="http://schemas.microsoft.com/office/drawing/2014/main" id="{1F695FB2-E64E-43F8-89F8-361DA5EF1426}"/>
                  </a:ext>
                </a:extLst>
              </p:cNvPr>
              <p:cNvSpPr/>
              <p:nvPr/>
            </p:nvSpPr>
            <p:spPr bwMode="gray">
              <a:xfrm>
                <a:off x="8222935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39" name="Ellipse 83">
                <a:extLst>
                  <a:ext uri="{FF2B5EF4-FFF2-40B4-BE49-F238E27FC236}">
                    <a16:creationId xmlns:a16="http://schemas.microsoft.com/office/drawing/2014/main" id="{EF5F72C8-F7BA-48B8-B972-3098CB234806}"/>
                  </a:ext>
                </a:extLst>
              </p:cNvPr>
              <p:cNvSpPr/>
              <p:nvPr/>
            </p:nvSpPr>
            <p:spPr bwMode="gray">
              <a:xfrm>
                <a:off x="76082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0" name="Ellipse 84">
                <a:extLst>
                  <a:ext uri="{FF2B5EF4-FFF2-40B4-BE49-F238E27FC236}">
                    <a16:creationId xmlns:a16="http://schemas.microsoft.com/office/drawing/2014/main" id="{8D68C2FE-EA5D-4477-A73F-660475E4431F}"/>
                  </a:ext>
                </a:extLst>
              </p:cNvPr>
              <p:cNvSpPr/>
              <p:nvPr/>
            </p:nvSpPr>
            <p:spPr bwMode="gray">
              <a:xfrm>
                <a:off x="771073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1" name="Ellipse 85">
                <a:extLst>
                  <a:ext uri="{FF2B5EF4-FFF2-40B4-BE49-F238E27FC236}">
                    <a16:creationId xmlns:a16="http://schemas.microsoft.com/office/drawing/2014/main" id="{68984891-9FCF-4AB9-B8B6-6F2E1AF5FE9B}"/>
                  </a:ext>
                </a:extLst>
              </p:cNvPr>
              <p:cNvSpPr/>
              <p:nvPr/>
            </p:nvSpPr>
            <p:spPr bwMode="gray">
              <a:xfrm>
                <a:off x="781317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2" name="Ellipse 86">
                <a:extLst>
                  <a:ext uri="{FF2B5EF4-FFF2-40B4-BE49-F238E27FC236}">
                    <a16:creationId xmlns:a16="http://schemas.microsoft.com/office/drawing/2014/main" id="{831E0309-A912-4F0E-AA09-7CE41321B927}"/>
                  </a:ext>
                </a:extLst>
              </p:cNvPr>
              <p:cNvSpPr/>
              <p:nvPr/>
            </p:nvSpPr>
            <p:spPr bwMode="gray">
              <a:xfrm>
                <a:off x="791561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3" name="Ellipse 87">
                <a:extLst>
                  <a:ext uri="{FF2B5EF4-FFF2-40B4-BE49-F238E27FC236}">
                    <a16:creationId xmlns:a16="http://schemas.microsoft.com/office/drawing/2014/main" id="{0933D233-3DF2-4CF6-859E-96E7FC3E9A9D}"/>
                  </a:ext>
                </a:extLst>
              </p:cNvPr>
              <p:cNvSpPr/>
              <p:nvPr/>
            </p:nvSpPr>
            <p:spPr bwMode="gray">
              <a:xfrm>
                <a:off x="801805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4" name="Ellipse 88">
                <a:extLst>
                  <a:ext uri="{FF2B5EF4-FFF2-40B4-BE49-F238E27FC236}">
                    <a16:creationId xmlns:a16="http://schemas.microsoft.com/office/drawing/2014/main" id="{E8A371CC-C43A-4D19-86D4-01F6CB694A7E}"/>
                  </a:ext>
                </a:extLst>
              </p:cNvPr>
              <p:cNvSpPr/>
              <p:nvPr/>
            </p:nvSpPr>
            <p:spPr bwMode="gray">
              <a:xfrm>
                <a:off x="81204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5" name="Ellipse 89">
                <a:extLst>
                  <a:ext uri="{FF2B5EF4-FFF2-40B4-BE49-F238E27FC236}">
                    <a16:creationId xmlns:a16="http://schemas.microsoft.com/office/drawing/2014/main" id="{3FDE6A7A-6E22-42CA-93FD-FC662BBDEF2A}"/>
                  </a:ext>
                </a:extLst>
              </p:cNvPr>
              <p:cNvSpPr/>
              <p:nvPr/>
            </p:nvSpPr>
            <p:spPr bwMode="gray">
              <a:xfrm>
                <a:off x="8222935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6" name="Ellipse 90">
                <a:extLst>
                  <a:ext uri="{FF2B5EF4-FFF2-40B4-BE49-F238E27FC236}">
                    <a16:creationId xmlns:a16="http://schemas.microsoft.com/office/drawing/2014/main" id="{B94B4AA7-A3EF-4D9D-B23B-FA730082C791}"/>
                  </a:ext>
                </a:extLst>
              </p:cNvPr>
              <p:cNvSpPr/>
              <p:nvPr/>
            </p:nvSpPr>
            <p:spPr bwMode="gray">
              <a:xfrm>
                <a:off x="76082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7" name="Ellipse 91">
                <a:extLst>
                  <a:ext uri="{FF2B5EF4-FFF2-40B4-BE49-F238E27FC236}">
                    <a16:creationId xmlns:a16="http://schemas.microsoft.com/office/drawing/2014/main" id="{5E00B452-A812-460B-AD4E-9D38407AE341}"/>
                  </a:ext>
                </a:extLst>
              </p:cNvPr>
              <p:cNvSpPr/>
              <p:nvPr/>
            </p:nvSpPr>
            <p:spPr bwMode="gray">
              <a:xfrm>
                <a:off x="771073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8" name="Ellipse 92">
                <a:extLst>
                  <a:ext uri="{FF2B5EF4-FFF2-40B4-BE49-F238E27FC236}">
                    <a16:creationId xmlns:a16="http://schemas.microsoft.com/office/drawing/2014/main" id="{08613D9A-4AB6-4433-AEBD-BCD756CD5608}"/>
                  </a:ext>
                </a:extLst>
              </p:cNvPr>
              <p:cNvSpPr/>
              <p:nvPr/>
            </p:nvSpPr>
            <p:spPr bwMode="gray">
              <a:xfrm>
                <a:off x="781317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49" name="Ellipse 93">
                <a:extLst>
                  <a:ext uri="{FF2B5EF4-FFF2-40B4-BE49-F238E27FC236}">
                    <a16:creationId xmlns:a16="http://schemas.microsoft.com/office/drawing/2014/main" id="{EF9F6056-EE49-4026-B373-B070641BD628}"/>
                  </a:ext>
                </a:extLst>
              </p:cNvPr>
              <p:cNvSpPr/>
              <p:nvPr/>
            </p:nvSpPr>
            <p:spPr bwMode="gray">
              <a:xfrm>
                <a:off x="791561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50" name="Ellipse 94">
                <a:extLst>
                  <a:ext uri="{FF2B5EF4-FFF2-40B4-BE49-F238E27FC236}">
                    <a16:creationId xmlns:a16="http://schemas.microsoft.com/office/drawing/2014/main" id="{9FC4910F-EEDD-42A1-8B78-91C7730C9A22}"/>
                  </a:ext>
                </a:extLst>
              </p:cNvPr>
              <p:cNvSpPr/>
              <p:nvPr/>
            </p:nvSpPr>
            <p:spPr bwMode="gray">
              <a:xfrm>
                <a:off x="801805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51" name="Ellipse 95">
                <a:extLst>
                  <a:ext uri="{FF2B5EF4-FFF2-40B4-BE49-F238E27FC236}">
                    <a16:creationId xmlns:a16="http://schemas.microsoft.com/office/drawing/2014/main" id="{4A27176B-C752-4B07-A2E5-95E3BA12E06F}"/>
                  </a:ext>
                </a:extLst>
              </p:cNvPr>
              <p:cNvSpPr/>
              <p:nvPr/>
            </p:nvSpPr>
            <p:spPr bwMode="gray">
              <a:xfrm>
                <a:off x="81204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52" name="Ellipse 96">
                <a:extLst>
                  <a:ext uri="{FF2B5EF4-FFF2-40B4-BE49-F238E27FC236}">
                    <a16:creationId xmlns:a16="http://schemas.microsoft.com/office/drawing/2014/main" id="{C3469589-0129-4FE4-B521-A2B9C3048360}"/>
                  </a:ext>
                </a:extLst>
              </p:cNvPr>
              <p:cNvSpPr/>
              <p:nvPr/>
            </p:nvSpPr>
            <p:spPr bwMode="gray">
              <a:xfrm>
                <a:off x="8222935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399" name="Gruppieren 56">
              <a:extLst>
                <a:ext uri="{FF2B5EF4-FFF2-40B4-BE49-F238E27FC236}">
                  <a16:creationId xmlns:a16="http://schemas.microsoft.com/office/drawing/2014/main" id="{06E38122-673E-4BAD-9E89-8BC8896C5CF8}"/>
                </a:ext>
              </a:extLst>
            </p:cNvPr>
            <p:cNvGrpSpPr/>
            <p:nvPr/>
          </p:nvGrpSpPr>
          <p:grpSpPr bwMode="gray">
            <a:xfrm>
              <a:off x="5454481" y="1751152"/>
              <a:ext cx="2535025" cy="525880"/>
              <a:chOff x="5452164" y="1252267"/>
              <a:chExt cx="2538835" cy="526670"/>
            </a:xfrm>
          </p:grpSpPr>
          <p:sp>
            <p:nvSpPr>
              <p:cNvPr id="419" name="Ellipse 63">
                <a:extLst>
                  <a:ext uri="{FF2B5EF4-FFF2-40B4-BE49-F238E27FC236}">
                    <a16:creationId xmlns:a16="http://schemas.microsoft.com/office/drawing/2014/main" id="{C66D979D-B234-4504-996A-6FEE13448834}"/>
                  </a:ext>
                </a:extLst>
              </p:cNvPr>
              <p:cNvSpPr/>
              <p:nvPr/>
            </p:nvSpPr>
            <p:spPr bwMode="gray">
              <a:xfrm>
                <a:off x="5452164" y="1609031"/>
                <a:ext cx="169906" cy="1699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20" name="Abgerundetes Rechteck 64">
                <a:extLst>
                  <a:ext uri="{FF2B5EF4-FFF2-40B4-BE49-F238E27FC236}">
                    <a16:creationId xmlns:a16="http://schemas.microsoft.com/office/drawing/2014/main" id="{F1DE0E75-5F2C-41C8-B048-E943F0778B66}"/>
                  </a:ext>
                </a:extLst>
              </p:cNvPr>
              <p:cNvSpPr/>
              <p:nvPr/>
            </p:nvSpPr>
            <p:spPr bwMode="gray">
              <a:xfrm>
                <a:off x="5475845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21" name="Ellipse 65">
                <a:extLst>
                  <a:ext uri="{FF2B5EF4-FFF2-40B4-BE49-F238E27FC236}">
                    <a16:creationId xmlns:a16="http://schemas.microsoft.com/office/drawing/2014/main" id="{212C48E3-D7E2-4491-BD26-78BB7FAA298D}"/>
                  </a:ext>
                </a:extLst>
              </p:cNvPr>
              <p:cNvSpPr/>
              <p:nvPr/>
            </p:nvSpPr>
            <p:spPr bwMode="gray">
              <a:xfrm>
                <a:off x="7821092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22" name="Abgerundetes Rechteck 66">
                <a:extLst>
                  <a:ext uri="{FF2B5EF4-FFF2-40B4-BE49-F238E27FC236}">
                    <a16:creationId xmlns:a16="http://schemas.microsoft.com/office/drawing/2014/main" id="{990AC429-6542-4603-B1FA-A1F66A3386BB}"/>
                  </a:ext>
                </a:extLst>
              </p:cNvPr>
              <p:cNvSpPr/>
              <p:nvPr/>
            </p:nvSpPr>
            <p:spPr bwMode="gray">
              <a:xfrm>
                <a:off x="7844770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23" name="Ellipse 67">
                <a:extLst>
                  <a:ext uri="{FF2B5EF4-FFF2-40B4-BE49-F238E27FC236}">
                    <a16:creationId xmlns:a16="http://schemas.microsoft.com/office/drawing/2014/main" id="{7BDC6267-105F-4A34-8862-76B17FC31E8B}"/>
                  </a:ext>
                </a:extLst>
              </p:cNvPr>
              <p:cNvSpPr/>
              <p:nvPr/>
            </p:nvSpPr>
            <p:spPr bwMode="gray">
              <a:xfrm>
                <a:off x="6636629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24" name="Abgerundetes Rechteck 68">
                <a:extLst>
                  <a:ext uri="{FF2B5EF4-FFF2-40B4-BE49-F238E27FC236}">
                    <a16:creationId xmlns:a16="http://schemas.microsoft.com/office/drawing/2014/main" id="{8B4EF7FF-F1CD-4F8C-9B98-CD0FA004729C}"/>
                  </a:ext>
                </a:extLst>
              </p:cNvPr>
              <p:cNvSpPr/>
              <p:nvPr/>
            </p:nvSpPr>
            <p:spPr bwMode="gray">
              <a:xfrm>
                <a:off x="6660307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25" name="Ellipse 69">
                <a:extLst>
                  <a:ext uri="{FF2B5EF4-FFF2-40B4-BE49-F238E27FC236}">
                    <a16:creationId xmlns:a16="http://schemas.microsoft.com/office/drawing/2014/main" id="{CDFC02F7-7628-44F6-AC92-DF619433031B}"/>
                  </a:ext>
                </a:extLst>
              </p:cNvPr>
              <p:cNvSpPr/>
              <p:nvPr/>
            </p:nvSpPr>
            <p:spPr bwMode="gray">
              <a:xfrm>
                <a:off x="6044398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26" name="Abgerundetes Rechteck 70">
                <a:extLst>
                  <a:ext uri="{FF2B5EF4-FFF2-40B4-BE49-F238E27FC236}">
                    <a16:creationId xmlns:a16="http://schemas.microsoft.com/office/drawing/2014/main" id="{D78BE619-B81C-496E-98DB-7E5AEF14FC43}"/>
                  </a:ext>
                </a:extLst>
              </p:cNvPr>
              <p:cNvSpPr/>
              <p:nvPr/>
            </p:nvSpPr>
            <p:spPr bwMode="gray">
              <a:xfrm>
                <a:off x="6068076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27" name="Ellipse 71">
                <a:extLst>
                  <a:ext uri="{FF2B5EF4-FFF2-40B4-BE49-F238E27FC236}">
                    <a16:creationId xmlns:a16="http://schemas.microsoft.com/office/drawing/2014/main" id="{896AD6BD-9228-4587-8D4D-4088399D7C50}"/>
                  </a:ext>
                </a:extLst>
              </p:cNvPr>
              <p:cNvSpPr/>
              <p:nvPr/>
            </p:nvSpPr>
            <p:spPr bwMode="gray">
              <a:xfrm>
                <a:off x="7228860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28" name="Abgerundetes Rechteck 72">
                <a:extLst>
                  <a:ext uri="{FF2B5EF4-FFF2-40B4-BE49-F238E27FC236}">
                    <a16:creationId xmlns:a16="http://schemas.microsoft.com/office/drawing/2014/main" id="{8D2D1995-BB13-4765-AC31-CA0AADD9F09B}"/>
                  </a:ext>
                </a:extLst>
              </p:cNvPr>
              <p:cNvSpPr/>
              <p:nvPr/>
            </p:nvSpPr>
            <p:spPr bwMode="gray">
              <a:xfrm>
                <a:off x="7252538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400" name="Gruppieren 134">
              <a:extLst>
                <a:ext uri="{FF2B5EF4-FFF2-40B4-BE49-F238E27FC236}">
                  <a16:creationId xmlns:a16="http://schemas.microsoft.com/office/drawing/2014/main" id="{B4BFDC54-F101-4C83-8576-6ECDA8A1321E}"/>
                </a:ext>
              </a:extLst>
            </p:cNvPr>
            <p:cNvGrpSpPr/>
            <p:nvPr/>
          </p:nvGrpSpPr>
          <p:grpSpPr bwMode="gray">
            <a:xfrm>
              <a:off x="5117971" y="3067965"/>
              <a:ext cx="3199192" cy="2083773"/>
              <a:chOff x="5105420" y="2723319"/>
              <a:chExt cx="3231232" cy="2083773"/>
            </a:xfrm>
          </p:grpSpPr>
          <p:cxnSp>
            <p:nvCxnSpPr>
              <p:cNvPr id="403" name="Gerade Verbindung 46">
                <a:extLst>
                  <a:ext uri="{FF2B5EF4-FFF2-40B4-BE49-F238E27FC236}">
                    <a16:creationId xmlns:a16="http://schemas.microsoft.com/office/drawing/2014/main" id="{F5A94597-A546-4AFC-BFEA-E09005D84877}"/>
                  </a:ext>
                </a:extLst>
              </p:cNvPr>
              <p:cNvCxnSpPr/>
              <p:nvPr/>
            </p:nvCxnSpPr>
            <p:spPr bwMode="gray">
              <a:xfrm>
                <a:off x="5105422" y="2723319"/>
                <a:ext cx="3231230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Gerade Verbindung 47">
                <a:extLst>
                  <a:ext uri="{FF2B5EF4-FFF2-40B4-BE49-F238E27FC236}">
                    <a16:creationId xmlns:a16="http://schemas.microsoft.com/office/drawing/2014/main" id="{E9512B18-9AEA-4C4B-89B2-7DDE5BA828C1}"/>
                  </a:ext>
                </a:extLst>
              </p:cNvPr>
              <p:cNvCxnSpPr/>
              <p:nvPr/>
            </p:nvCxnSpPr>
            <p:spPr bwMode="gray">
              <a:xfrm>
                <a:off x="5105420" y="286224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8">
                <a:extLst>
                  <a:ext uri="{FF2B5EF4-FFF2-40B4-BE49-F238E27FC236}">
                    <a16:creationId xmlns:a16="http://schemas.microsoft.com/office/drawing/2014/main" id="{581572A5-E05D-497B-A151-13B88D2C7CA1}"/>
                  </a:ext>
                </a:extLst>
              </p:cNvPr>
              <p:cNvCxnSpPr/>
              <p:nvPr/>
            </p:nvCxnSpPr>
            <p:spPr bwMode="gray">
              <a:xfrm>
                <a:off x="5105420" y="300115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 Verbindung 49">
                <a:extLst>
                  <a:ext uri="{FF2B5EF4-FFF2-40B4-BE49-F238E27FC236}">
                    <a16:creationId xmlns:a16="http://schemas.microsoft.com/office/drawing/2014/main" id="{8066FE04-AC05-4882-BF13-EDFF48D33EA0}"/>
                  </a:ext>
                </a:extLst>
              </p:cNvPr>
              <p:cNvCxnSpPr/>
              <p:nvPr/>
            </p:nvCxnSpPr>
            <p:spPr bwMode="gray">
              <a:xfrm>
                <a:off x="5105420" y="314007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50">
                <a:extLst>
                  <a:ext uri="{FF2B5EF4-FFF2-40B4-BE49-F238E27FC236}">
                    <a16:creationId xmlns:a16="http://schemas.microsoft.com/office/drawing/2014/main" id="{B94DD6BD-817D-4A94-895C-3B8145636531}"/>
                  </a:ext>
                </a:extLst>
              </p:cNvPr>
              <p:cNvCxnSpPr/>
              <p:nvPr/>
            </p:nvCxnSpPr>
            <p:spPr bwMode="gray">
              <a:xfrm>
                <a:off x="5105420" y="327899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 Verbindung 52">
                <a:extLst>
                  <a:ext uri="{FF2B5EF4-FFF2-40B4-BE49-F238E27FC236}">
                    <a16:creationId xmlns:a16="http://schemas.microsoft.com/office/drawing/2014/main" id="{25B10AAE-958F-4FFA-AC7A-24CBF15ABEBB}"/>
                  </a:ext>
                </a:extLst>
              </p:cNvPr>
              <p:cNvCxnSpPr/>
              <p:nvPr/>
            </p:nvCxnSpPr>
            <p:spPr bwMode="gray">
              <a:xfrm>
                <a:off x="5105420" y="341791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53">
                <a:extLst>
                  <a:ext uri="{FF2B5EF4-FFF2-40B4-BE49-F238E27FC236}">
                    <a16:creationId xmlns:a16="http://schemas.microsoft.com/office/drawing/2014/main" id="{42676F57-286D-4248-8E79-9FAE192974D0}"/>
                  </a:ext>
                </a:extLst>
              </p:cNvPr>
              <p:cNvCxnSpPr/>
              <p:nvPr/>
            </p:nvCxnSpPr>
            <p:spPr bwMode="gray">
              <a:xfrm>
                <a:off x="5105420" y="355683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 Verbindung 54">
                <a:extLst>
                  <a:ext uri="{FF2B5EF4-FFF2-40B4-BE49-F238E27FC236}">
                    <a16:creationId xmlns:a16="http://schemas.microsoft.com/office/drawing/2014/main" id="{70007E39-7FAA-4E4F-A886-FCD2188D6D6B}"/>
                  </a:ext>
                </a:extLst>
              </p:cNvPr>
              <p:cNvCxnSpPr/>
              <p:nvPr/>
            </p:nvCxnSpPr>
            <p:spPr bwMode="gray">
              <a:xfrm>
                <a:off x="5105420" y="369574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Gerade Verbindung 55">
                <a:extLst>
                  <a:ext uri="{FF2B5EF4-FFF2-40B4-BE49-F238E27FC236}">
                    <a16:creationId xmlns:a16="http://schemas.microsoft.com/office/drawing/2014/main" id="{7BFB528D-5398-442A-B55F-1042737AAC0B}"/>
                  </a:ext>
                </a:extLst>
              </p:cNvPr>
              <p:cNvCxnSpPr/>
              <p:nvPr/>
            </p:nvCxnSpPr>
            <p:spPr bwMode="gray">
              <a:xfrm>
                <a:off x="5105420" y="383466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Gerade Verbindung 56">
                <a:extLst>
                  <a:ext uri="{FF2B5EF4-FFF2-40B4-BE49-F238E27FC236}">
                    <a16:creationId xmlns:a16="http://schemas.microsoft.com/office/drawing/2014/main" id="{CA015F05-0607-43F5-986D-6EB9229A1B5A}"/>
                  </a:ext>
                </a:extLst>
              </p:cNvPr>
              <p:cNvCxnSpPr/>
              <p:nvPr/>
            </p:nvCxnSpPr>
            <p:spPr bwMode="gray">
              <a:xfrm>
                <a:off x="5105420" y="397358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Gerade Verbindung 57">
                <a:extLst>
                  <a:ext uri="{FF2B5EF4-FFF2-40B4-BE49-F238E27FC236}">
                    <a16:creationId xmlns:a16="http://schemas.microsoft.com/office/drawing/2014/main" id="{AB091510-1ABC-4B02-A17D-41F4741DA7EE}"/>
                  </a:ext>
                </a:extLst>
              </p:cNvPr>
              <p:cNvCxnSpPr/>
              <p:nvPr/>
            </p:nvCxnSpPr>
            <p:spPr bwMode="gray">
              <a:xfrm>
                <a:off x="5105420" y="4112501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Gerade Verbindung 58">
                <a:extLst>
                  <a:ext uri="{FF2B5EF4-FFF2-40B4-BE49-F238E27FC236}">
                    <a16:creationId xmlns:a16="http://schemas.microsoft.com/office/drawing/2014/main" id="{46A8B3C1-8E4D-4F2C-8E62-BEE91D5832F8}"/>
                  </a:ext>
                </a:extLst>
              </p:cNvPr>
              <p:cNvCxnSpPr/>
              <p:nvPr/>
            </p:nvCxnSpPr>
            <p:spPr bwMode="gray">
              <a:xfrm>
                <a:off x="5105420" y="425142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Gerade Verbindung 59">
                <a:extLst>
                  <a:ext uri="{FF2B5EF4-FFF2-40B4-BE49-F238E27FC236}">
                    <a16:creationId xmlns:a16="http://schemas.microsoft.com/office/drawing/2014/main" id="{C7206146-2CD1-49AC-A5F3-A6B353BD027C}"/>
                  </a:ext>
                </a:extLst>
              </p:cNvPr>
              <p:cNvCxnSpPr/>
              <p:nvPr/>
            </p:nvCxnSpPr>
            <p:spPr bwMode="gray">
              <a:xfrm>
                <a:off x="5105420" y="439033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Gerade Verbindung 60">
                <a:extLst>
                  <a:ext uri="{FF2B5EF4-FFF2-40B4-BE49-F238E27FC236}">
                    <a16:creationId xmlns:a16="http://schemas.microsoft.com/office/drawing/2014/main" id="{A89DDF35-A3E4-420A-9783-FF1E6A565F54}"/>
                  </a:ext>
                </a:extLst>
              </p:cNvPr>
              <p:cNvCxnSpPr/>
              <p:nvPr/>
            </p:nvCxnSpPr>
            <p:spPr bwMode="gray">
              <a:xfrm>
                <a:off x="5105420" y="4529257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Gerade Verbindung 61">
                <a:extLst>
                  <a:ext uri="{FF2B5EF4-FFF2-40B4-BE49-F238E27FC236}">
                    <a16:creationId xmlns:a16="http://schemas.microsoft.com/office/drawing/2014/main" id="{B6A0DFF4-D0B9-4F7F-BAC8-990854DF2AF5}"/>
                  </a:ext>
                </a:extLst>
              </p:cNvPr>
              <p:cNvCxnSpPr/>
              <p:nvPr/>
            </p:nvCxnSpPr>
            <p:spPr bwMode="gray">
              <a:xfrm>
                <a:off x="5105420" y="466817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Gerade Verbindung 62">
                <a:extLst>
                  <a:ext uri="{FF2B5EF4-FFF2-40B4-BE49-F238E27FC236}">
                    <a16:creationId xmlns:a16="http://schemas.microsoft.com/office/drawing/2014/main" id="{5B7E1711-31D1-4E32-9425-03B919632BC1}"/>
                  </a:ext>
                </a:extLst>
              </p:cNvPr>
              <p:cNvCxnSpPr/>
              <p:nvPr/>
            </p:nvCxnSpPr>
            <p:spPr bwMode="gray">
              <a:xfrm>
                <a:off x="5105420" y="480709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1" name="Freeform 5">
              <a:extLst>
                <a:ext uri="{FF2B5EF4-FFF2-40B4-BE49-F238E27FC236}">
                  <a16:creationId xmlns:a16="http://schemas.microsoft.com/office/drawing/2014/main" id="{4A42DE01-11C3-4CED-A4E5-5D60CC27E8A5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745" y="4316326"/>
              <a:ext cx="1345747" cy="975058"/>
            </a:xfrm>
            <a:custGeom>
              <a:avLst/>
              <a:gdLst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872 h 9895"/>
                <a:gd name="connsiteX1" fmla="*/ 0 w 10000"/>
                <a:gd name="connsiteY1" fmla="*/ 9895 h 9895"/>
                <a:gd name="connsiteX2" fmla="*/ 10000 w 10000"/>
                <a:gd name="connsiteY2" fmla="*/ 8 h 9895"/>
                <a:gd name="connsiteX3" fmla="*/ 10000 w 10000"/>
                <a:gd name="connsiteY3" fmla="*/ 0 h 9895"/>
                <a:gd name="connsiteX4" fmla="*/ 2696 w 10000"/>
                <a:gd name="connsiteY4" fmla="*/ 3872 h 9895"/>
                <a:gd name="connsiteX0" fmla="*/ 3153 w 10000"/>
                <a:gd name="connsiteY0" fmla="*/ 3154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10000 w 10000"/>
                <a:gd name="connsiteY3" fmla="*/ 0 h 10000"/>
                <a:gd name="connsiteX4" fmla="*/ 3153 w 10000"/>
                <a:gd name="connsiteY4" fmla="*/ 3154 h 10000"/>
                <a:gd name="connsiteX0" fmla="*/ 3153 w 10000"/>
                <a:gd name="connsiteY0" fmla="*/ 3154 h 9527"/>
                <a:gd name="connsiteX1" fmla="*/ 0 w 10000"/>
                <a:gd name="connsiteY1" fmla="*/ 9527 h 9527"/>
                <a:gd name="connsiteX2" fmla="*/ 10000 w 10000"/>
                <a:gd name="connsiteY2" fmla="*/ 8 h 9527"/>
                <a:gd name="connsiteX3" fmla="*/ 10000 w 10000"/>
                <a:gd name="connsiteY3" fmla="*/ 0 h 9527"/>
                <a:gd name="connsiteX4" fmla="*/ 3153 w 10000"/>
                <a:gd name="connsiteY4" fmla="*/ 3154 h 9527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878"/>
                <a:gd name="connsiteY0" fmla="*/ 4165 h 11157"/>
                <a:gd name="connsiteX1" fmla="*/ 0 w 12878"/>
                <a:gd name="connsiteY1" fmla="*/ 11157 h 11157"/>
                <a:gd name="connsiteX2" fmla="*/ 12165 w 12878"/>
                <a:gd name="connsiteY2" fmla="*/ 1165 h 11157"/>
                <a:gd name="connsiteX3" fmla="*/ 4276 w 12878"/>
                <a:gd name="connsiteY3" fmla="*/ 4165 h 11157"/>
                <a:gd name="connsiteX0" fmla="*/ 4276 w 12165"/>
                <a:gd name="connsiteY0" fmla="*/ 3000 h 9992"/>
                <a:gd name="connsiteX1" fmla="*/ 0 w 12165"/>
                <a:gd name="connsiteY1" fmla="*/ 9992 h 9992"/>
                <a:gd name="connsiteX2" fmla="*/ 12165 w 12165"/>
                <a:gd name="connsiteY2" fmla="*/ 0 h 9992"/>
                <a:gd name="connsiteX3" fmla="*/ 4276 w 12165"/>
                <a:gd name="connsiteY3" fmla="*/ 3000 h 9992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4616 w 10015"/>
                <a:gd name="connsiteY0" fmla="*/ 287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4616 w 10015"/>
                <a:gd name="connsiteY3" fmla="*/ 2878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" h="10366">
                  <a:moveTo>
                    <a:pt x="4616" y="2878"/>
                  </a:moveTo>
                  <a:cubicBezTo>
                    <a:pt x="4839" y="5786"/>
                    <a:pt x="2360" y="9892"/>
                    <a:pt x="0" y="10366"/>
                  </a:cubicBezTo>
                  <a:cubicBezTo>
                    <a:pt x="2803" y="10002"/>
                    <a:pt x="8842" y="4943"/>
                    <a:pt x="10015" y="0"/>
                  </a:cubicBezTo>
                  <a:cubicBezTo>
                    <a:pt x="9001" y="3244"/>
                    <a:pt x="6992" y="3711"/>
                    <a:pt x="4616" y="2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cs typeface="Calibri" pitchFamily="34" charset="0"/>
              </a:endParaRPr>
            </a:p>
          </p:txBody>
        </p:sp>
        <p:sp>
          <p:nvSpPr>
            <p:cNvPr id="402" name="Rechteck 45">
              <a:extLst>
                <a:ext uri="{FF2B5EF4-FFF2-40B4-BE49-F238E27FC236}">
                  <a16:creationId xmlns:a16="http://schemas.microsoft.com/office/drawing/2014/main" id="{4A416CC4-67B7-4419-8B4C-BC32FE11F24C}"/>
                </a:ext>
              </a:extLst>
            </p:cNvPr>
            <p:cNvSpPr/>
            <p:nvPr/>
          </p:nvSpPr>
          <p:spPr bwMode="gray">
            <a:xfrm>
              <a:off x="5837317" y="2749042"/>
              <a:ext cx="1781269" cy="280500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90500" indent="-190500" algn="ctr">
                <a:buClr>
                  <a:srgbClr val="969696"/>
                </a:buClr>
                <a:defRPr/>
              </a:pPr>
              <a:r>
                <a:rPr lang="tr-TR" sz="4800" noProof="1">
                  <a:cs typeface="Calibri" pitchFamily="34" charset="0"/>
                </a:rPr>
                <a:t>5</a:t>
              </a:r>
              <a:endParaRPr lang="en-US" sz="4800" noProof="1">
                <a:cs typeface="Calibri" pitchFamily="34" charset="0"/>
              </a:endParaRPr>
            </a:p>
          </p:txBody>
        </p:sp>
      </p:grpSp>
      <p:sp>
        <p:nvSpPr>
          <p:cNvPr id="453" name="Rechteck 106">
            <a:extLst>
              <a:ext uri="{FF2B5EF4-FFF2-40B4-BE49-F238E27FC236}">
                <a16:creationId xmlns:a16="http://schemas.microsoft.com/office/drawing/2014/main" id="{11BEC450-E962-4F41-917B-38761D6ABDC4}"/>
              </a:ext>
            </a:extLst>
          </p:cNvPr>
          <p:cNvSpPr/>
          <p:nvPr/>
        </p:nvSpPr>
        <p:spPr bwMode="gray">
          <a:xfrm>
            <a:off x="6386168" y="5345271"/>
            <a:ext cx="1136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noProof="1">
                <a:cs typeface="Calibri" pitchFamily="34" charset="0"/>
              </a:rPr>
              <a:t>2 sıra numaralı Tebliğ </a:t>
            </a:r>
            <a:r>
              <a:rPr lang="tr-TR" sz="1200" noProof="1">
                <a:cs typeface="Calibri" pitchFamily="34" charset="0"/>
              </a:rPr>
              <a:t>yayımlandı.</a:t>
            </a:r>
            <a:endParaRPr lang="en-US" sz="1200" dirty="0"/>
          </a:p>
        </p:txBody>
      </p:sp>
      <p:cxnSp>
        <p:nvCxnSpPr>
          <p:cNvPr id="454" name="Gerade Verbindung 556">
            <a:extLst>
              <a:ext uri="{FF2B5EF4-FFF2-40B4-BE49-F238E27FC236}">
                <a16:creationId xmlns:a16="http://schemas.microsoft.com/office/drawing/2014/main" id="{B10E3B29-9C01-43E4-B51A-4FC036EE2A85}"/>
              </a:ext>
            </a:extLst>
          </p:cNvPr>
          <p:cNvCxnSpPr/>
          <p:nvPr/>
        </p:nvCxnSpPr>
        <p:spPr bwMode="gray">
          <a:xfrm rot="16200000" flipV="1">
            <a:off x="6610260" y="3246667"/>
            <a:ext cx="252000" cy="18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Gleichschenkliges Dreieck 555">
            <a:extLst>
              <a:ext uri="{FF2B5EF4-FFF2-40B4-BE49-F238E27FC236}">
                <a16:creationId xmlns:a16="http://schemas.microsoft.com/office/drawing/2014/main" id="{7626E218-24A9-4569-A712-8D588029A1AE}"/>
              </a:ext>
            </a:extLst>
          </p:cNvPr>
          <p:cNvSpPr/>
          <p:nvPr/>
        </p:nvSpPr>
        <p:spPr bwMode="gray">
          <a:xfrm>
            <a:off x="6692859" y="3392012"/>
            <a:ext cx="106680" cy="91966"/>
          </a:xfrm>
          <a:prstGeom prst="triangl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6" name="Gruppieren 141">
            <a:extLst>
              <a:ext uri="{FF2B5EF4-FFF2-40B4-BE49-F238E27FC236}">
                <a16:creationId xmlns:a16="http://schemas.microsoft.com/office/drawing/2014/main" id="{B342F406-A633-4E40-8DD6-3938A9BFE66F}"/>
              </a:ext>
            </a:extLst>
          </p:cNvPr>
          <p:cNvGrpSpPr/>
          <p:nvPr/>
        </p:nvGrpSpPr>
        <p:grpSpPr bwMode="gray">
          <a:xfrm>
            <a:off x="6716620" y="2023106"/>
            <a:ext cx="1042552" cy="1126627"/>
            <a:chOff x="4972638" y="1751152"/>
            <a:chExt cx="3519109" cy="3802895"/>
          </a:xfrm>
        </p:grpSpPr>
        <p:sp>
          <p:nvSpPr>
            <p:cNvPr id="457" name="Abgerundetes Rechteck 38">
              <a:extLst>
                <a:ext uri="{FF2B5EF4-FFF2-40B4-BE49-F238E27FC236}">
                  <a16:creationId xmlns:a16="http://schemas.microsoft.com/office/drawing/2014/main" id="{ACF10B81-540E-4D6E-8A34-FF8F72567926}"/>
                </a:ext>
              </a:extLst>
            </p:cNvPr>
            <p:cNvSpPr/>
            <p:nvPr/>
          </p:nvSpPr>
          <p:spPr bwMode="gray">
            <a:xfrm>
              <a:off x="4972638" y="1928003"/>
              <a:ext cx="3519109" cy="352054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458" name="Abgerundetes Rechteck 39">
              <a:extLst>
                <a:ext uri="{FF2B5EF4-FFF2-40B4-BE49-F238E27FC236}">
                  <a16:creationId xmlns:a16="http://schemas.microsoft.com/office/drawing/2014/main" id="{8EDE0A2C-1007-48DE-A7C3-A8EF6DAE014F}"/>
                </a:ext>
              </a:extLst>
            </p:cNvPr>
            <p:cNvSpPr/>
            <p:nvPr/>
          </p:nvSpPr>
          <p:spPr bwMode="gray">
            <a:xfrm>
              <a:off x="5108257" y="2052946"/>
              <a:ext cx="3226382" cy="322769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459" name="_color1">
              <a:extLst>
                <a:ext uri="{FF2B5EF4-FFF2-40B4-BE49-F238E27FC236}">
                  <a16:creationId xmlns:a16="http://schemas.microsoft.com/office/drawing/2014/main" id="{4E1EBA51-F5DD-4E31-8C01-9F3092D2C196}"/>
                </a:ext>
              </a:extLst>
            </p:cNvPr>
            <p:cNvSpPr/>
            <p:nvPr/>
          </p:nvSpPr>
          <p:spPr bwMode="gray">
            <a:xfrm>
              <a:off x="5108258" y="2052946"/>
              <a:ext cx="3226385" cy="89227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144000" tIns="180000" bIns="108000" rtlCol="0" anchor="ctr"/>
            <a:lstStyle/>
            <a:p>
              <a:r>
                <a:rPr lang="tr-TR" sz="14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Calibri" pitchFamily="34" charset="0"/>
                </a:rPr>
                <a:t>Şubat</a:t>
              </a:r>
              <a:endPara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Calibri" pitchFamily="34" charset="0"/>
              </a:endParaRPr>
            </a:p>
          </p:txBody>
        </p:sp>
        <p:grpSp>
          <p:nvGrpSpPr>
            <p:cNvPr id="460" name="Gruppieren 81">
              <a:extLst>
                <a:ext uri="{FF2B5EF4-FFF2-40B4-BE49-F238E27FC236}">
                  <a16:creationId xmlns:a16="http://schemas.microsoft.com/office/drawing/2014/main" id="{258970EF-B6D9-4A1B-B211-9357D1803C33}"/>
                </a:ext>
              </a:extLst>
            </p:cNvPr>
            <p:cNvGrpSpPr/>
            <p:nvPr/>
          </p:nvGrpSpPr>
          <p:grpSpPr bwMode="gray">
            <a:xfrm>
              <a:off x="7486745" y="2359103"/>
              <a:ext cx="690102" cy="396675"/>
              <a:chOff x="7608296" y="1874491"/>
              <a:chExt cx="691140" cy="397273"/>
            </a:xfrm>
            <a:solidFill>
              <a:srgbClr val="EAEAEA">
                <a:alpha val="25000"/>
              </a:srgbClr>
            </a:solidFill>
          </p:grpSpPr>
          <p:sp>
            <p:nvSpPr>
              <p:cNvPr id="491" name="Ellipse 73">
                <a:extLst>
                  <a:ext uri="{FF2B5EF4-FFF2-40B4-BE49-F238E27FC236}">
                    <a16:creationId xmlns:a16="http://schemas.microsoft.com/office/drawing/2014/main" id="{ADB98D1D-3DED-4631-93B5-E3C9CEF14532}"/>
                  </a:ext>
                </a:extLst>
              </p:cNvPr>
              <p:cNvSpPr/>
              <p:nvPr/>
            </p:nvSpPr>
            <p:spPr bwMode="gray">
              <a:xfrm>
                <a:off x="7608296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92" name="Ellipse 74">
                <a:extLst>
                  <a:ext uri="{FF2B5EF4-FFF2-40B4-BE49-F238E27FC236}">
                    <a16:creationId xmlns:a16="http://schemas.microsoft.com/office/drawing/2014/main" id="{3716E14F-F2E3-44EC-A5B4-FC162E0B6735}"/>
                  </a:ext>
                </a:extLst>
              </p:cNvPr>
              <p:cNvSpPr/>
              <p:nvPr/>
            </p:nvSpPr>
            <p:spPr bwMode="gray">
              <a:xfrm>
                <a:off x="7710322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93" name="Ellipse 75">
                <a:extLst>
                  <a:ext uri="{FF2B5EF4-FFF2-40B4-BE49-F238E27FC236}">
                    <a16:creationId xmlns:a16="http://schemas.microsoft.com/office/drawing/2014/main" id="{B9FD8CA1-3C9E-420A-B617-7F868C944374}"/>
                  </a:ext>
                </a:extLst>
              </p:cNvPr>
              <p:cNvSpPr/>
              <p:nvPr/>
            </p:nvSpPr>
            <p:spPr bwMode="gray">
              <a:xfrm>
                <a:off x="7815471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94" name="Ellipse 76">
                <a:extLst>
                  <a:ext uri="{FF2B5EF4-FFF2-40B4-BE49-F238E27FC236}">
                    <a16:creationId xmlns:a16="http://schemas.microsoft.com/office/drawing/2014/main" id="{0DB7550D-C68D-4064-814E-3EC407BCC40E}"/>
                  </a:ext>
                </a:extLst>
              </p:cNvPr>
              <p:cNvSpPr/>
              <p:nvPr/>
            </p:nvSpPr>
            <p:spPr bwMode="gray">
              <a:xfrm>
                <a:off x="76082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95" name="Ellipse 77">
                <a:extLst>
                  <a:ext uri="{FF2B5EF4-FFF2-40B4-BE49-F238E27FC236}">
                    <a16:creationId xmlns:a16="http://schemas.microsoft.com/office/drawing/2014/main" id="{C214DEBE-85AB-4CC5-A830-D4B6B1E10BFF}"/>
                  </a:ext>
                </a:extLst>
              </p:cNvPr>
              <p:cNvSpPr/>
              <p:nvPr/>
            </p:nvSpPr>
            <p:spPr bwMode="gray">
              <a:xfrm>
                <a:off x="771073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96" name="Ellipse 78">
                <a:extLst>
                  <a:ext uri="{FF2B5EF4-FFF2-40B4-BE49-F238E27FC236}">
                    <a16:creationId xmlns:a16="http://schemas.microsoft.com/office/drawing/2014/main" id="{2ABF3716-CC27-4FCC-ADCF-04CA1A6A7498}"/>
                  </a:ext>
                </a:extLst>
              </p:cNvPr>
              <p:cNvSpPr/>
              <p:nvPr/>
            </p:nvSpPr>
            <p:spPr bwMode="gray">
              <a:xfrm>
                <a:off x="781317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97" name="Ellipse 79">
                <a:extLst>
                  <a:ext uri="{FF2B5EF4-FFF2-40B4-BE49-F238E27FC236}">
                    <a16:creationId xmlns:a16="http://schemas.microsoft.com/office/drawing/2014/main" id="{4872C95D-5816-48BF-965B-1CF91E86B766}"/>
                  </a:ext>
                </a:extLst>
              </p:cNvPr>
              <p:cNvSpPr/>
              <p:nvPr/>
            </p:nvSpPr>
            <p:spPr bwMode="gray">
              <a:xfrm>
                <a:off x="7915617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98" name="Ellipse 80">
                <a:extLst>
                  <a:ext uri="{FF2B5EF4-FFF2-40B4-BE49-F238E27FC236}">
                    <a16:creationId xmlns:a16="http://schemas.microsoft.com/office/drawing/2014/main" id="{FE55D06D-707B-40E4-A07A-D3B5CA680A2A}"/>
                  </a:ext>
                </a:extLst>
              </p:cNvPr>
              <p:cNvSpPr/>
              <p:nvPr/>
            </p:nvSpPr>
            <p:spPr bwMode="gray">
              <a:xfrm>
                <a:off x="8018059" y="198290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99" name="Ellipse 81">
                <a:extLst>
                  <a:ext uri="{FF2B5EF4-FFF2-40B4-BE49-F238E27FC236}">
                    <a16:creationId xmlns:a16="http://schemas.microsoft.com/office/drawing/2014/main" id="{63E13E01-8385-44BF-BC4D-560F1CB6F5FE}"/>
                  </a:ext>
                </a:extLst>
              </p:cNvPr>
              <p:cNvSpPr/>
              <p:nvPr/>
            </p:nvSpPr>
            <p:spPr bwMode="gray">
              <a:xfrm>
                <a:off x="81204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0" name="Ellipse 82">
                <a:extLst>
                  <a:ext uri="{FF2B5EF4-FFF2-40B4-BE49-F238E27FC236}">
                    <a16:creationId xmlns:a16="http://schemas.microsoft.com/office/drawing/2014/main" id="{11A691E0-BBDD-4A56-964A-32D1D4C2B417}"/>
                  </a:ext>
                </a:extLst>
              </p:cNvPr>
              <p:cNvSpPr/>
              <p:nvPr/>
            </p:nvSpPr>
            <p:spPr bwMode="gray">
              <a:xfrm>
                <a:off x="8222935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1" name="Ellipse 83">
                <a:extLst>
                  <a:ext uri="{FF2B5EF4-FFF2-40B4-BE49-F238E27FC236}">
                    <a16:creationId xmlns:a16="http://schemas.microsoft.com/office/drawing/2014/main" id="{30AE415E-7647-4D80-86A4-1B64AC0AB933}"/>
                  </a:ext>
                </a:extLst>
              </p:cNvPr>
              <p:cNvSpPr/>
              <p:nvPr/>
            </p:nvSpPr>
            <p:spPr bwMode="gray">
              <a:xfrm>
                <a:off x="76082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2" name="Ellipse 84">
                <a:extLst>
                  <a:ext uri="{FF2B5EF4-FFF2-40B4-BE49-F238E27FC236}">
                    <a16:creationId xmlns:a16="http://schemas.microsoft.com/office/drawing/2014/main" id="{97250B68-1F79-4AEF-963A-8C13B51EB78C}"/>
                  </a:ext>
                </a:extLst>
              </p:cNvPr>
              <p:cNvSpPr/>
              <p:nvPr/>
            </p:nvSpPr>
            <p:spPr bwMode="gray">
              <a:xfrm>
                <a:off x="771073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3" name="Ellipse 85">
                <a:extLst>
                  <a:ext uri="{FF2B5EF4-FFF2-40B4-BE49-F238E27FC236}">
                    <a16:creationId xmlns:a16="http://schemas.microsoft.com/office/drawing/2014/main" id="{E1C14B4D-C7CF-4F47-8E4C-BA00A4A30764}"/>
                  </a:ext>
                </a:extLst>
              </p:cNvPr>
              <p:cNvSpPr/>
              <p:nvPr/>
            </p:nvSpPr>
            <p:spPr bwMode="gray">
              <a:xfrm>
                <a:off x="781317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4" name="Ellipse 86">
                <a:extLst>
                  <a:ext uri="{FF2B5EF4-FFF2-40B4-BE49-F238E27FC236}">
                    <a16:creationId xmlns:a16="http://schemas.microsoft.com/office/drawing/2014/main" id="{2FD7185E-6772-4A16-933D-9EF5AF1D719E}"/>
                  </a:ext>
                </a:extLst>
              </p:cNvPr>
              <p:cNvSpPr/>
              <p:nvPr/>
            </p:nvSpPr>
            <p:spPr bwMode="gray">
              <a:xfrm>
                <a:off x="791561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5" name="Ellipse 87">
                <a:extLst>
                  <a:ext uri="{FF2B5EF4-FFF2-40B4-BE49-F238E27FC236}">
                    <a16:creationId xmlns:a16="http://schemas.microsoft.com/office/drawing/2014/main" id="{D96CD928-9ACF-468B-8BD1-75491B2CA6F5}"/>
                  </a:ext>
                </a:extLst>
              </p:cNvPr>
              <p:cNvSpPr/>
              <p:nvPr/>
            </p:nvSpPr>
            <p:spPr bwMode="gray">
              <a:xfrm>
                <a:off x="801805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6" name="Ellipse 88">
                <a:extLst>
                  <a:ext uri="{FF2B5EF4-FFF2-40B4-BE49-F238E27FC236}">
                    <a16:creationId xmlns:a16="http://schemas.microsoft.com/office/drawing/2014/main" id="{80C98C78-9B8E-4529-A350-9053913B0206}"/>
                  </a:ext>
                </a:extLst>
              </p:cNvPr>
              <p:cNvSpPr/>
              <p:nvPr/>
            </p:nvSpPr>
            <p:spPr bwMode="gray">
              <a:xfrm>
                <a:off x="81204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7" name="Ellipse 89">
                <a:extLst>
                  <a:ext uri="{FF2B5EF4-FFF2-40B4-BE49-F238E27FC236}">
                    <a16:creationId xmlns:a16="http://schemas.microsoft.com/office/drawing/2014/main" id="{ADE89D12-E6D6-4F68-8890-0688A0662685}"/>
                  </a:ext>
                </a:extLst>
              </p:cNvPr>
              <p:cNvSpPr/>
              <p:nvPr/>
            </p:nvSpPr>
            <p:spPr bwMode="gray">
              <a:xfrm>
                <a:off x="8222935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8" name="Ellipse 90">
                <a:extLst>
                  <a:ext uri="{FF2B5EF4-FFF2-40B4-BE49-F238E27FC236}">
                    <a16:creationId xmlns:a16="http://schemas.microsoft.com/office/drawing/2014/main" id="{60521ADC-009C-435D-9909-7FCD8372B48A}"/>
                  </a:ext>
                </a:extLst>
              </p:cNvPr>
              <p:cNvSpPr/>
              <p:nvPr/>
            </p:nvSpPr>
            <p:spPr bwMode="gray">
              <a:xfrm>
                <a:off x="76082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09" name="Ellipse 91">
                <a:extLst>
                  <a:ext uri="{FF2B5EF4-FFF2-40B4-BE49-F238E27FC236}">
                    <a16:creationId xmlns:a16="http://schemas.microsoft.com/office/drawing/2014/main" id="{081D68FD-4C14-4727-8A74-C7E8DEB12B1B}"/>
                  </a:ext>
                </a:extLst>
              </p:cNvPr>
              <p:cNvSpPr/>
              <p:nvPr/>
            </p:nvSpPr>
            <p:spPr bwMode="gray">
              <a:xfrm>
                <a:off x="771073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10" name="Ellipse 92">
                <a:extLst>
                  <a:ext uri="{FF2B5EF4-FFF2-40B4-BE49-F238E27FC236}">
                    <a16:creationId xmlns:a16="http://schemas.microsoft.com/office/drawing/2014/main" id="{91FFE70C-FD76-47C3-A1D0-85882445FB0A}"/>
                  </a:ext>
                </a:extLst>
              </p:cNvPr>
              <p:cNvSpPr/>
              <p:nvPr/>
            </p:nvSpPr>
            <p:spPr bwMode="gray">
              <a:xfrm>
                <a:off x="781317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11" name="Ellipse 93">
                <a:extLst>
                  <a:ext uri="{FF2B5EF4-FFF2-40B4-BE49-F238E27FC236}">
                    <a16:creationId xmlns:a16="http://schemas.microsoft.com/office/drawing/2014/main" id="{B1343651-8489-4AC0-AA3A-365E01478515}"/>
                  </a:ext>
                </a:extLst>
              </p:cNvPr>
              <p:cNvSpPr/>
              <p:nvPr/>
            </p:nvSpPr>
            <p:spPr bwMode="gray">
              <a:xfrm>
                <a:off x="791561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12" name="Ellipse 94">
                <a:extLst>
                  <a:ext uri="{FF2B5EF4-FFF2-40B4-BE49-F238E27FC236}">
                    <a16:creationId xmlns:a16="http://schemas.microsoft.com/office/drawing/2014/main" id="{433BB69C-FE94-4FF1-8C5A-83CF882AB37D}"/>
                  </a:ext>
                </a:extLst>
              </p:cNvPr>
              <p:cNvSpPr/>
              <p:nvPr/>
            </p:nvSpPr>
            <p:spPr bwMode="gray">
              <a:xfrm>
                <a:off x="801805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13" name="Ellipse 95">
                <a:extLst>
                  <a:ext uri="{FF2B5EF4-FFF2-40B4-BE49-F238E27FC236}">
                    <a16:creationId xmlns:a16="http://schemas.microsoft.com/office/drawing/2014/main" id="{9C603118-1E07-40EE-AA7E-60EC030AFC24}"/>
                  </a:ext>
                </a:extLst>
              </p:cNvPr>
              <p:cNvSpPr/>
              <p:nvPr/>
            </p:nvSpPr>
            <p:spPr bwMode="gray">
              <a:xfrm>
                <a:off x="81204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14" name="Ellipse 96">
                <a:extLst>
                  <a:ext uri="{FF2B5EF4-FFF2-40B4-BE49-F238E27FC236}">
                    <a16:creationId xmlns:a16="http://schemas.microsoft.com/office/drawing/2014/main" id="{496350BC-DAEB-426D-A7F8-55D0070D957F}"/>
                  </a:ext>
                </a:extLst>
              </p:cNvPr>
              <p:cNvSpPr/>
              <p:nvPr/>
            </p:nvSpPr>
            <p:spPr bwMode="gray">
              <a:xfrm>
                <a:off x="8222935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461" name="Gruppieren 56">
              <a:extLst>
                <a:ext uri="{FF2B5EF4-FFF2-40B4-BE49-F238E27FC236}">
                  <a16:creationId xmlns:a16="http://schemas.microsoft.com/office/drawing/2014/main" id="{8551FC49-FFE0-48CA-B829-89B46917FE07}"/>
                </a:ext>
              </a:extLst>
            </p:cNvPr>
            <p:cNvGrpSpPr/>
            <p:nvPr/>
          </p:nvGrpSpPr>
          <p:grpSpPr bwMode="gray">
            <a:xfrm>
              <a:off x="5454481" y="1751152"/>
              <a:ext cx="2535025" cy="525880"/>
              <a:chOff x="5452164" y="1252267"/>
              <a:chExt cx="2538835" cy="526670"/>
            </a:xfrm>
          </p:grpSpPr>
          <p:sp>
            <p:nvSpPr>
              <p:cNvPr id="481" name="Ellipse 63">
                <a:extLst>
                  <a:ext uri="{FF2B5EF4-FFF2-40B4-BE49-F238E27FC236}">
                    <a16:creationId xmlns:a16="http://schemas.microsoft.com/office/drawing/2014/main" id="{FDA61F69-A713-43A3-B16D-03E1F9E916DA}"/>
                  </a:ext>
                </a:extLst>
              </p:cNvPr>
              <p:cNvSpPr/>
              <p:nvPr/>
            </p:nvSpPr>
            <p:spPr bwMode="gray">
              <a:xfrm>
                <a:off x="5452164" y="1609031"/>
                <a:ext cx="169906" cy="1699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82" name="Abgerundetes Rechteck 64">
                <a:extLst>
                  <a:ext uri="{FF2B5EF4-FFF2-40B4-BE49-F238E27FC236}">
                    <a16:creationId xmlns:a16="http://schemas.microsoft.com/office/drawing/2014/main" id="{8CE4D5B9-40FF-43DD-8446-79FC7126132B}"/>
                  </a:ext>
                </a:extLst>
              </p:cNvPr>
              <p:cNvSpPr/>
              <p:nvPr/>
            </p:nvSpPr>
            <p:spPr bwMode="gray">
              <a:xfrm>
                <a:off x="5475845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83" name="Ellipse 65">
                <a:extLst>
                  <a:ext uri="{FF2B5EF4-FFF2-40B4-BE49-F238E27FC236}">
                    <a16:creationId xmlns:a16="http://schemas.microsoft.com/office/drawing/2014/main" id="{6DD57A84-ED94-418F-B494-561C246DAEE9}"/>
                  </a:ext>
                </a:extLst>
              </p:cNvPr>
              <p:cNvSpPr/>
              <p:nvPr/>
            </p:nvSpPr>
            <p:spPr bwMode="gray">
              <a:xfrm>
                <a:off x="7821092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84" name="Abgerundetes Rechteck 66">
                <a:extLst>
                  <a:ext uri="{FF2B5EF4-FFF2-40B4-BE49-F238E27FC236}">
                    <a16:creationId xmlns:a16="http://schemas.microsoft.com/office/drawing/2014/main" id="{C2EA650D-7D19-4976-B95C-65D73375F509}"/>
                  </a:ext>
                </a:extLst>
              </p:cNvPr>
              <p:cNvSpPr/>
              <p:nvPr/>
            </p:nvSpPr>
            <p:spPr bwMode="gray">
              <a:xfrm>
                <a:off x="7844770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85" name="Ellipse 67">
                <a:extLst>
                  <a:ext uri="{FF2B5EF4-FFF2-40B4-BE49-F238E27FC236}">
                    <a16:creationId xmlns:a16="http://schemas.microsoft.com/office/drawing/2014/main" id="{CE29D971-4E52-488D-BC60-38B68EB027FC}"/>
                  </a:ext>
                </a:extLst>
              </p:cNvPr>
              <p:cNvSpPr/>
              <p:nvPr/>
            </p:nvSpPr>
            <p:spPr bwMode="gray">
              <a:xfrm>
                <a:off x="6636629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86" name="Abgerundetes Rechteck 68">
                <a:extLst>
                  <a:ext uri="{FF2B5EF4-FFF2-40B4-BE49-F238E27FC236}">
                    <a16:creationId xmlns:a16="http://schemas.microsoft.com/office/drawing/2014/main" id="{B6764F03-CA61-428A-B820-9BF8A1FF74EE}"/>
                  </a:ext>
                </a:extLst>
              </p:cNvPr>
              <p:cNvSpPr/>
              <p:nvPr/>
            </p:nvSpPr>
            <p:spPr bwMode="gray">
              <a:xfrm>
                <a:off x="6660307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87" name="Ellipse 69">
                <a:extLst>
                  <a:ext uri="{FF2B5EF4-FFF2-40B4-BE49-F238E27FC236}">
                    <a16:creationId xmlns:a16="http://schemas.microsoft.com/office/drawing/2014/main" id="{6DA9E721-91D5-4321-BCFB-2B7C16BB3671}"/>
                  </a:ext>
                </a:extLst>
              </p:cNvPr>
              <p:cNvSpPr/>
              <p:nvPr/>
            </p:nvSpPr>
            <p:spPr bwMode="gray">
              <a:xfrm>
                <a:off x="6044398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88" name="Abgerundetes Rechteck 70">
                <a:extLst>
                  <a:ext uri="{FF2B5EF4-FFF2-40B4-BE49-F238E27FC236}">
                    <a16:creationId xmlns:a16="http://schemas.microsoft.com/office/drawing/2014/main" id="{05F4F99A-EB5E-489C-B042-E0073EE5F99B}"/>
                  </a:ext>
                </a:extLst>
              </p:cNvPr>
              <p:cNvSpPr/>
              <p:nvPr/>
            </p:nvSpPr>
            <p:spPr bwMode="gray">
              <a:xfrm>
                <a:off x="6068076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489" name="Ellipse 71">
                <a:extLst>
                  <a:ext uri="{FF2B5EF4-FFF2-40B4-BE49-F238E27FC236}">
                    <a16:creationId xmlns:a16="http://schemas.microsoft.com/office/drawing/2014/main" id="{9B3914AB-A69D-43EA-B051-19DD5E616B12}"/>
                  </a:ext>
                </a:extLst>
              </p:cNvPr>
              <p:cNvSpPr/>
              <p:nvPr/>
            </p:nvSpPr>
            <p:spPr bwMode="gray">
              <a:xfrm>
                <a:off x="7228860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490" name="Abgerundetes Rechteck 72">
                <a:extLst>
                  <a:ext uri="{FF2B5EF4-FFF2-40B4-BE49-F238E27FC236}">
                    <a16:creationId xmlns:a16="http://schemas.microsoft.com/office/drawing/2014/main" id="{D20C608D-BCD5-4E0C-BA9C-7A46B40FB467}"/>
                  </a:ext>
                </a:extLst>
              </p:cNvPr>
              <p:cNvSpPr/>
              <p:nvPr/>
            </p:nvSpPr>
            <p:spPr bwMode="gray">
              <a:xfrm>
                <a:off x="7252538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462" name="Gruppieren 134">
              <a:extLst>
                <a:ext uri="{FF2B5EF4-FFF2-40B4-BE49-F238E27FC236}">
                  <a16:creationId xmlns:a16="http://schemas.microsoft.com/office/drawing/2014/main" id="{0B89CE6F-DC5E-47BE-85A2-6884766CE19D}"/>
                </a:ext>
              </a:extLst>
            </p:cNvPr>
            <p:cNvGrpSpPr/>
            <p:nvPr/>
          </p:nvGrpSpPr>
          <p:grpSpPr bwMode="gray">
            <a:xfrm>
              <a:off x="5117971" y="3067965"/>
              <a:ext cx="3199192" cy="2083773"/>
              <a:chOff x="5105420" y="2723319"/>
              <a:chExt cx="3231232" cy="2083773"/>
            </a:xfrm>
          </p:grpSpPr>
          <p:cxnSp>
            <p:nvCxnSpPr>
              <p:cNvPr id="465" name="Gerade Verbindung 46">
                <a:extLst>
                  <a:ext uri="{FF2B5EF4-FFF2-40B4-BE49-F238E27FC236}">
                    <a16:creationId xmlns:a16="http://schemas.microsoft.com/office/drawing/2014/main" id="{3BDE98FF-EA29-48E4-B426-F0976560B9AA}"/>
                  </a:ext>
                </a:extLst>
              </p:cNvPr>
              <p:cNvCxnSpPr/>
              <p:nvPr/>
            </p:nvCxnSpPr>
            <p:spPr bwMode="gray">
              <a:xfrm>
                <a:off x="5105422" y="2723319"/>
                <a:ext cx="3231230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Gerade Verbindung 47">
                <a:extLst>
                  <a:ext uri="{FF2B5EF4-FFF2-40B4-BE49-F238E27FC236}">
                    <a16:creationId xmlns:a16="http://schemas.microsoft.com/office/drawing/2014/main" id="{837550CE-1442-4C28-9FCE-7DB6CA831276}"/>
                  </a:ext>
                </a:extLst>
              </p:cNvPr>
              <p:cNvCxnSpPr/>
              <p:nvPr/>
            </p:nvCxnSpPr>
            <p:spPr bwMode="gray">
              <a:xfrm>
                <a:off x="5105420" y="286224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Gerade Verbindung 48">
                <a:extLst>
                  <a:ext uri="{FF2B5EF4-FFF2-40B4-BE49-F238E27FC236}">
                    <a16:creationId xmlns:a16="http://schemas.microsoft.com/office/drawing/2014/main" id="{3B925D32-DB8C-4065-9DBC-31B257D66157}"/>
                  </a:ext>
                </a:extLst>
              </p:cNvPr>
              <p:cNvCxnSpPr/>
              <p:nvPr/>
            </p:nvCxnSpPr>
            <p:spPr bwMode="gray">
              <a:xfrm>
                <a:off x="5105420" y="300115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Gerade Verbindung 49">
                <a:extLst>
                  <a:ext uri="{FF2B5EF4-FFF2-40B4-BE49-F238E27FC236}">
                    <a16:creationId xmlns:a16="http://schemas.microsoft.com/office/drawing/2014/main" id="{172731E2-D484-44A5-A164-21246DD67BF4}"/>
                  </a:ext>
                </a:extLst>
              </p:cNvPr>
              <p:cNvCxnSpPr/>
              <p:nvPr/>
            </p:nvCxnSpPr>
            <p:spPr bwMode="gray">
              <a:xfrm>
                <a:off x="5105420" y="314007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Gerade Verbindung 50">
                <a:extLst>
                  <a:ext uri="{FF2B5EF4-FFF2-40B4-BE49-F238E27FC236}">
                    <a16:creationId xmlns:a16="http://schemas.microsoft.com/office/drawing/2014/main" id="{5032ACA9-9747-4411-ADEA-BCAFA0105423}"/>
                  </a:ext>
                </a:extLst>
              </p:cNvPr>
              <p:cNvCxnSpPr/>
              <p:nvPr/>
            </p:nvCxnSpPr>
            <p:spPr bwMode="gray">
              <a:xfrm>
                <a:off x="5105420" y="327899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Gerade Verbindung 52">
                <a:extLst>
                  <a:ext uri="{FF2B5EF4-FFF2-40B4-BE49-F238E27FC236}">
                    <a16:creationId xmlns:a16="http://schemas.microsoft.com/office/drawing/2014/main" id="{69BD37C9-287D-4BFF-AC53-ABDB4D6E3261}"/>
                  </a:ext>
                </a:extLst>
              </p:cNvPr>
              <p:cNvCxnSpPr/>
              <p:nvPr/>
            </p:nvCxnSpPr>
            <p:spPr bwMode="gray">
              <a:xfrm>
                <a:off x="5105420" y="341791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Gerade Verbindung 53">
                <a:extLst>
                  <a:ext uri="{FF2B5EF4-FFF2-40B4-BE49-F238E27FC236}">
                    <a16:creationId xmlns:a16="http://schemas.microsoft.com/office/drawing/2014/main" id="{4036E3F8-5A55-4650-A9D8-D1BA47E37992}"/>
                  </a:ext>
                </a:extLst>
              </p:cNvPr>
              <p:cNvCxnSpPr/>
              <p:nvPr/>
            </p:nvCxnSpPr>
            <p:spPr bwMode="gray">
              <a:xfrm>
                <a:off x="5105420" y="355683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Gerade Verbindung 54">
                <a:extLst>
                  <a:ext uri="{FF2B5EF4-FFF2-40B4-BE49-F238E27FC236}">
                    <a16:creationId xmlns:a16="http://schemas.microsoft.com/office/drawing/2014/main" id="{F39BE6DB-A8AA-4DDD-B6F2-06DB00ACAFFB}"/>
                  </a:ext>
                </a:extLst>
              </p:cNvPr>
              <p:cNvCxnSpPr/>
              <p:nvPr/>
            </p:nvCxnSpPr>
            <p:spPr bwMode="gray">
              <a:xfrm>
                <a:off x="5105420" y="369574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Gerade Verbindung 55">
                <a:extLst>
                  <a:ext uri="{FF2B5EF4-FFF2-40B4-BE49-F238E27FC236}">
                    <a16:creationId xmlns:a16="http://schemas.microsoft.com/office/drawing/2014/main" id="{22684FDE-8190-4CF0-AF79-C7896EEA088A}"/>
                  </a:ext>
                </a:extLst>
              </p:cNvPr>
              <p:cNvCxnSpPr/>
              <p:nvPr/>
            </p:nvCxnSpPr>
            <p:spPr bwMode="gray">
              <a:xfrm>
                <a:off x="5105420" y="383466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Gerade Verbindung 56">
                <a:extLst>
                  <a:ext uri="{FF2B5EF4-FFF2-40B4-BE49-F238E27FC236}">
                    <a16:creationId xmlns:a16="http://schemas.microsoft.com/office/drawing/2014/main" id="{4F789FA7-F5C1-4C3F-B271-F4697651ED8C}"/>
                  </a:ext>
                </a:extLst>
              </p:cNvPr>
              <p:cNvCxnSpPr/>
              <p:nvPr/>
            </p:nvCxnSpPr>
            <p:spPr bwMode="gray">
              <a:xfrm>
                <a:off x="5105420" y="397358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Gerade Verbindung 57">
                <a:extLst>
                  <a:ext uri="{FF2B5EF4-FFF2-40B4-BE49-F238E27FC236}">
                    <a16:creationId xmlns:a16="http://schemas.microsoft.com/office/drawing/2014/main" id="{1B6536B2-BBA5-49E8-BE53-088BCFCB1D4B}"/>
                  </a:ext>
                </a:extLst>
              </p:cNvPr>
              <p:cNvCxnSpPr/>
              <p:nvPr/>
            </p:nvCxnSpPr>
            <p:spPr bwMode="gray">
              <a:xfrm>
                <a:off x="5105420" y="4112501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Gerade Verbindung 58">
                <a:extLst>
                  <a:ext uri="{FF2B5EF4-FFF2-40B4-BE49-F238E27FC236}">
                    <a16:creationId xmlns:a16="http://schemas.microsoft.com/office/drawing/2014/main" id="{48C107BE-6845-48C3-9549-BBF95EE85C79}"/>
                  </a:ext>
                </a:extLst>
              </p:cNvPr>
              <p:cNvCxnSpPr/>
              <p:nvPr/>
            </p:nvCxnSpPr>
            <p:spPr bwMode="gray">
              <a:xfrm>
                <a:off x="5105420" y="425142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Gerade Verbindung 59">
                <a:extLst>
                  <a:ext uri="{FF2B5EF4-FFF2-40B4-BE49-F238E27FC236}">
                    <a16:creationId xmlns:a16="http://schemas.microsoft.com/office/drawing/2014/main" id="{C500F614-C40F-4A81-B667-63C00854472F}"/>
                  </a:ext>
                </a:extLst>
              </p:cNvPr>
              <p:cNvCxnSpPr/>
              <p:nvPr/>
            </p:nvCxnSpPr>
            <p:spPr bwMode="gray">
              <a:xfrm>
                <a:off x="5105420" y="439033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Gerade Verbindung 60">
                <a:extLst>
                  <a:ext uri="{FF2B5EF4-FFF2-40B4-BE49-F238E27FC236}">
                    <a16:creationId xmlns:a16="http://schemas.microsoft.com/office/drawing/2014/main" id="{8DE0FDFF-6E7A-44F2-8D1F-9E1AF646D6A3}"/>
                  </a:ext>
                </a:extLst>
              </p:cNvPr>
              <p:cNvCxnSpPr/>
              <p:nvPr/>
            </p:nvCxnSpPr>
            <p:spPr bwMode="gray">
              <a:xfrm>
                <a:off x="5105420" y="4529257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Gerade Verbindung 61">
                <a:extLst>
                  <a:ext uri="{FF2B5EF4-FFF2-40B4-BE49-F238E27FC236}">
                    <a16:creationId xmlns:a16="http://schemas.microsoft.com/office/drawing/2014/main" id="{CFE8B0CF-DAFB-4C9B-90F5-F9B6793E444A}"/>
                  </a:ext>
                </a:extLst>
              </p:cNvPr>
              <p:cNvCxnSpPr/>
              <p:nvPr/>
            </p:nvCxnSpPr>
            <p:spPr bwMode="gray">
              <a:xfrm>
                <a:off x="5105420" y="466817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Gerade Verbindung 62">
                <a:extLst>
                  <a:ext uri="{FF2B5EF4-FFF2-40B4-BE49-F238E27FC236}">
                    <a16:creationId xmlns:a16="http://schemas.microsoft.com/office/drawing/2014/main" id="{BA2B4B13-8DCC-41CB-8660-5A1DE91C99F3}"/>
                  </a:ext>
                </a:extLst>
              </p:cNvPr>
              <p:cNvCxnSpPr/>
              <p:nvPr/>
            </p:nvCxnSpPr>
            <p:spPr bwMode="gray">
              <a:xfrm>
                <a:off x="5105420" y="480709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3" name="Freeform 5">
              <a:extLst>
                <a:ext uri="{FF2B5EF4-FFF2-40B4-BE49-F238E27FC236}">
                  <a16:creationId xmlns:a16="http://schemas.microsoft.com/office/drawing/2014/main" id="{1E64B412-66D6-4C96-A80E-816CE65D0192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745" y="4316326"/>
              <a:ext cx="1345747" cy="975058"/>
            </a:xfrm>
            <a:custGeom>
              <a:avLst/>
              <a:gdLst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872 h 9895"/>
                <a:gd name="connsiteX1" fmla="*/ 0 w 10000"/>
                <a:gd name="connsiteY1" fmla="*/ 9895 h 9895"/>
                <a:gd name="connsiteX2" fmla="*/ 10000 w 10000"/>
                <a:gd name="connsiteY2" fmla="*/ 8 h 9895"/>
                <a:gd name="connsiteX3" fmla="*/ 10000 w 10000"/>
                <a:gd name="connsiteY3" fmla="*/ 0 h 9895"/>
                <a:gd name="connsiteX4" fmla="*/ 2696 w 10000"/>
                <a:gd name="connsiteY4" fmla="*/ 3872 h 9895"/>
                <a:gd name="connsiteX0" fmla="*/ 3153 w 10000"/>
                <a:gd name="connsiteY0" fmla="*/ 3154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10000 w 10000"/>
                <a:gd name="connsiteY3" fmla="*/ 0 h 10000"/>
                <a:gd name="connsiteX4" fmla="*/ 3153 w 10000"/>
                <a:gd name="connsiteY4" fmla="*/ 3154 h 10000"/>
                <a:gd name="connsiteX0" fmla="*/ 3153 w 10000"/>
                <a:gd name="connsiteY0" fmla="*/ 3154 h 9527"/>
                <a:gd name="connsiteX1" fmla="*/ 0 w 10000"/>
                <a:gd name="connsiteY1" fmla="*/ 9527 h 9527"/>
                <a:gd name="connsiteX2" fmla="*/ 10000 w 10000"/>
                <a:gd name="connsiteY2" fmla="*/ 8 h 9527"/>
                <a:gd name="connsiteX3" fmla="*/ 10000 w 10000"/>
                <a:gd name="connsiteY3" fmla="*/ 0 h 9527"/>
                <a:gd name="connsiteX4" fmla="*/ 3153 w 10000"/>
                <a:gd name="connsiteY4" fmla="*/ 3154 h 9527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878"/>
                <a:gd name="connsiteY0" fmla="*/ 4165 h 11157"/>
                <a:gd name="connsiteX1" fmla="*/ 0 w 12878"/>
                <a:gd name="connsiteY1" fmla="*/ 11157 h 11157"/>
                <a:gd name="connsiteX2" fmla="*/ 12165 w 12878"/>
                <a:gd name="connsiteY2" fmla="*/ 1165 h 11157"/>
                <a:gd name="connsiteX3" fmla="*/ 4276 w 12878"/>
                <a:gd name="connsiteY3" fmla="*/ 4165 h 11157"/>
                <a:gd name="connsiteX0" fmla="*/ 4276 w 12165"/>
                <a:gd name="connsiteY0" fmla="*/ 3000 h 9992"/>
                <a:gd name="connsiteX1" fmla="*/ 0 w 12165"/>
                <a:gd name="connsiteY1" fmla="*/ 9992 h 9992"/>
                <a:gd name="connsiteX2" fmla="*/ 12165 w 12165"/>
                <a:gd name="connsiteY2" fmla="*/ 0 h 9992"/>
                <a:gd name="connsiteX3" fmla="*/ 4276 w 12165"/>
                <a:gd name="connsiteY3" fmla="*/ 3000 h 9992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4616 w 10015"/>
                <a:gd name="connsiteY0" fmla="*/ 287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4616 w 10015"/>
                <a:gd name="connsiteY3" fmla="*/ 2878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" h="10366">
                  <a:moveTo>
                    <a:pt x="4616" y="2878"/>
                  </a:moveTo>
                  <a:cubicBezTo>
                    <a:pt x="4839" y="5786"/>
                    <a:pt x="2360" y="9892"/>
                    <a:pt x="0" y="10366"/>
                  </a:cubicBezTo>
                  <a:cubicBezTo>
                    <a:pt x="2803" y="10002"/>
                    <a:pt x="8842" y="4943"/>
                    <a:pt x="10015" y="0"/>
                  </a:cubicBezTo>
                  <a:cubicBezTo>
                    <a:pt x="9001" y="3244"/>
                    <a:pt x="6992" y="3711"/>
                    <a:pt x="4616" y="2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cs typeface="Calibri" pitchFamily="34" charset="0"/>
              </a:endParaRPr>
            </a:p>
          </p:txBody>
        </p:sp>
        <p:sp>
          <p:nvSpPr>
            <p:cNvPr id="464" name="Rechteck 45">
              <a:extLst>
                <a:ext uri="{FF2B5EF4-FFF2-40B4-BE49-F238E27FC236}">
                  <a16:creationId xmlns:a16="http://schemas.microsoft.com/office/drawing/2014/main" id="{9740105F-C2BA-46C4-9817-5C3C8C8CD0B7}"/>
                </a:ext>
              </a:extLst>
            </p:cNvPr>
            <p:cNvSpPr/>
            <p:nvPr/>
          </p:nvSpPr>
          <p:spPr bwMode="gray">
            <a:xfrm>
              <a:off x="5837317" y="2749042"/>
              <a:ext cx="1781269" cy="280500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90500" indent="-190500" algn="ctr">
                <a:buClr>
                  <a:srgbClr val="969696"/>
                </a:buClr>
                <a:defRPr/>
              </a:pPr>
              <a:r>
                <a:rPr lang="tr-TR" sz="4800" noProof="1">
                  <a:cs typeface="Calibri" pitchFamily="34" charset="0"/>
                </a:rPr>
                <a:t>7</a:t>
              </a:r>
              <a:endParaRPr lang="en-US" sz="4800" noProof="1">
                <a:cs typeface="Calibri" pitchFamily="34" charset="0"/>
              </a:endParaRPr>
            </a:p>
          </p:txBody>
        </p:sp>
      </p:grpSp>
      <p:sp>
        <p:nvSpPr>
          <p:cNvPr id="515" name="Rechteck 106">
            <a:extLst>
              <a:ext uri="{FF2B5EF4-FFF2-40B4-BE49-F238E27FC236}">
                <a16:creationId xmlns:a16="http://schemas.microsoft.com/office/drawing/2014/main" id="{286A4882-7F0E-4250-B148-42C2DD9E25F1}"/>
              </a:ext>
            </a:extLst>
          </p:cNvPr>
          <p:cNvSpPr/>
          <p:nvPr/>
        </p:nvSpPr>
        <p:spPr bwMode="gray">
          <a:xfrm>
            <a:off x="6611579" y="1121609"/>
            <a:ext cx="220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noProof="1">
                <a:cs typeface="Calibri" pitchFamily="34" charset="0"/>
              </a:rPr>
              <a:t>Geri Kazanım Katılım Payına İlişkin Yönetmeliğin Uygulanmasına Dair Usul ve Esaslar </a:t>
            </a:r>
            <a:r>
              <a:rPr lang="tr-TR" sz="1200" noProof="1">
                <a:cs typeface="Calibri" pitchFamily="34" charset="0"/>
              </a:rPr>
              <a:t>yayımlandı.</a:t>
            </a:r>
            <a:endParaRPr lang="en-US" sz="1200" dirty="0"/>
          </a:p>
        </p:txBody>
      </p:sp>
      <p:cxnSp>
        <p:nvCxnSpPr>
          <p:cNvPr id="516" name="Gerade Verbindung 560">
            <a:extLst>
              <a:ext uri="{FF2B5EF4-FFF2-40B4-BE49-F238E27FC236}">
                <a16:creationId xmlns:a16="http://schemas.microsoft.com/office/drawing/2014/main" id="{FC27A469-F029-4BF7-8EBD-680B8BC00629}"/>
              </a:ext>
            </a:extLst>
          </p:cNvPr>
          <p:cNvCxnSpPr>
            <a:cxnSpLocks/>
          </p:cNvCxnSpPr>
          <p:nvPr/>
        </p:nvCxnSpPr>
        <p:spPr bwMode="gray">
          <a:xfrm rot="16200000" flipV="1">
            <a:off x="7812367" y="4037823"/>
            <a:ext cx="252000" cy="5176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8" name="Gruppieren 141">
            <a:extLst>
              <a:ext uri="{FF2B5EF4-FFF2-40B4-BE49-F238E27FC236}">
                <a16:creationId xmlns:a16="http://schemas.microsoft.com/office/drawing/2014/main" id="{2E971AE9-C5D6-442C-A785-7D1E0A9D7D45}"/>
              </a:ext>
            </a:extLst>
          </p:cNvPr>
          <p:cNvGrpSpPr/>
          <p:nvPr/>
        </p:nvGrpSpPr>
        <p:grpSpPr bwMode="gray">
          <a:xfrm>
            <a:off x="7704380" y="4280208"/>
            <a:ext cx="1042552" cy="1126627"/>
            <a:chOff x="4972638" y="1751152"/>
            <a:chExt cx="3519109" cy="3802895"/>
          </a:xfrm>
        </p:grpSpPr>
        <p:sp>
          <p:nvSpPr>
            <p:cNvPr id="519" name="Abgerundetes Rechteck 38">
              <a:extLst>
                <a:ext uri="{FF2B5EF4-FFF2-40B4-BE49-F238E27FC236}">
                  <a16:creationId xmlns:a16="http://schemas.microsoft.com/office/drawing/2014/main" id="{01783520-B0AF-46AC-B051-481887D37FAB}"/>
                </a:ext>
              </a:extLst>
            </p:cNvPr>
            <p:cNvSpPr/>
            <p:nvPr/>
          </p:nvSpPr>
          <p:spPr bwMode="gray">
            <a:xfrm>
              <a:off x="4972638" y="1928003"/>
              <a:ext cx="3519109" cy="352054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520" name="Abgerundetes Rechteck 39">
              <a:extLst>
                <a:ext uri="{FF2B5EF4-FFF2-40B4-BE49-F238E27FC236}">
                  <a16:creationId xmlns:a16="http://schemas.microsoft.com/office/drawing/2014/main" id="{89BCBC7E-9149-442A-BFAD-297BB47CCA78}"/>
                </a:ext>
              </a:extLst>
            </p:cNvPr>
            <p:cNvSpPr/>
            <p:nvPr/>
          </p:nvSpPr>
          <p:spPr bwMode="gray">
            <a:xfrm>
              <a:off x="5108257" y="2052946"/>
              <a:ext cx="3226382" cy="322769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0" rIns="0" bIns="0" anchor="ctr" anchorCtr="0"/>
            <a:lstStyle/>
            <a:p>
              <a:pPr marL="190500" indent="-190500" algn="ctr">
                <a:buClr>
                  <a:srgbClr val="969696"/>
                </a:buClr>
                <a:defRPr/>
              </a:pPr>
              <a:endParaRPr lang="en-US" sz="6000" b="1" noProof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Calibri" pitchFamily="34" charset="0"/>
              </a:endParaRPr>
            </a:p>
          </p:txBody>
        </p:sp>
        <p:sp>
          <p:nvSpPr>
            <p:cNvPr id="521" name="_color1">
              <a:extLst>
                <a:ext uri="{FF2B5EF4-FFF2-40B4-BE49-F238E27FC236}">
                  <a16:creationId xmlns:a16="http://schemas.microsoft.com/office/drawing/2014/main" id="{B548248D-42A6-4A1B-A49E-4EF6F5A5C765}"/>
                </a:ext>
              </a:extLst>
            </p:cNvPr>
            <p:cNvSpPr/>
            <p:nvPr/>
          </p:nvSpPr>
          <p:spPr bwMode="gray">
            <a:xfrm>
              <a:off x="5108258" y="2052946"/>
              <a:ext cx="3226384" cy="89227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144000" tIns="180000" bIns="108000" rtlCol="0" anchor="ctr"/>
            <a:lstStyle/>
            <a:p>
              <a:r>
                <a:rPr lang="tr-TR" sz="1400" b="1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Calibri" pitchFamily="34" charset="0"/>
                </a:rPr>
                <a:t>Şubat</a:t>
              </a:r>
              <a:endPara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Calibri" pitchFamily="34" charset="0"/>
              </a:endParaRPr>
            </a:p>
          </p:txBody>
        </p:sp>
        <p:grpSp>
          <p:nvGrpSpPr>
            <p:cNvPr id="522" name="Gruppieren 81">
              <a:extLst>
                <a:ext uri="{FF2B5EF4-FFF2-40B4-BE49-F238E27FC236}">
                  <a16:creationId xmlns:a16="http://schemas.microsoft.com/office/drawing/2014/main" id="{7ACF42D1-A50C-4089-AB34-1B1FB26D1AC7}"/>
                </a:ext>
              </a:extLst>
            </p:cNvPr>
            <p:cNvGrpSpPr/>
            <p:nvPr/>
          </p:nvGrpSpPr>
          <p:grpSpPr bwMode="gray">
            <a:xfrm>
              <a:off x="7486745" y="2359103"/>
              <a:ext cx="690102" cy="396675"/>
              <a:chOff x="7608296" y="1874491"/>
              <a:chExt cx="691140" cy="397273"/>
            </a:xfrm>
            <a:solidFill>
              <a:srgbClr val="EAEAEA">
                <a:alpha val="25000"/>
              </a:srgbClr>
            </a:solidFill>
          </p:grpSpPr>
          <p:sp>
            <p:nvSpPr>
              <p:cNvPr id="553" name="Ellipse 73">
                <a:extLst>
                  <a:ext uri="{FF2B5EF4-FFF2-40B4-BE49-F238E27FC236}">
                    <a16:creationId xmlns:a16="http://schemas.microsoft.com/office/drawing/2014/main" id="{FC85C345-2D5F-4274-8845-4D22B0FB0B00}"/>
                  </a:ext>
                </a:extLst>
              </p:cNvPr>
              <p:cNvSpPr/>
              <p:nvPr/>
            </p:nvSpPr>
            <p:spPr bwMode="gray">
              <a:xfrm>
                <a:off x="7608296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54" name="Ellipse 74">
                <a:extLst>
                  <a:ext uri="{FF2B5EF4-FFF2-40B4-BE49-F238E27FC236}">
                    <a16:creationId xmlns:a16="http://schemas.microsoft.com/office/drawing/2014/main" id="{8B7F266E-48AC-41F5-940D-38058F7F7E14}"/>
                  </a:ext>
                </a:extLst>
              </p:cNvPr>
              <p:cNvSpPr/>
              <p:nvPr/>
            </p:nvSpPr>
            <p:spPr bwMode="gray">
              <a:xfrm>
                <a:off x="7710322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55" name="Ellipse 75">
                <a:extLst>
                  <a:ext uri="{FF2B5EF4-FFF2-40B4-BE49-F238E27FC236}">
                    <a16:creationId xmlns:a16="http://schemas.microsoft.com/office/drawing/2014/main" id="{5D7BDA41-397E-4451-838D-C594AF69CAE0}"/>
                  </a:ext>
                </a:extLst>
              </p:cNvPr>
              <p:cNvSpPr/>
              <p:nvPr/>
            </p:nvSpPr>
            <p:spPr bwMode="gray">
              <a:xfrm>
                <a:off x="7815471" y="187449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56" name="Ellipse 76">
                <a:extLst>
                  <a:ext uri="{FF2B5EF4-FFF2-40B4-BE49-F238E27FC236}">
                    <a16:creationId xmlns:a16="http://schemas.microsoft.com/office/drawing/2014/main" id="{64AD6D37-6448-4862-BE67-100633F715F3}"/>
                  </a:ext>
                </a:extLst>
              </p:cNvPr>
              <p:cNvSpPr/>
              <p:nvPr/>
            </p:nvSpPr>
            <p:spPr bwMode="gray">
              <a:xfrm>
                <a:off x="76082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57" name="Ellipse 77">
                <a:extLst>
                  <a:ext uri="{FF2B5EF4-FFF2-40B4-BE49-F238E27FC236}">
                    <a16:creationId xmlns:a16="http://schemas.microsoft.com/office/drawing/2014/main" id="{4B539670-936D-4F78-8CD7-D1E799A34062}"/>
                  </a:ext>
                </a:extLst>
              </p:cNvPr>
              <p:cNvSpPr/>
              <p:nvPr/>
            </p:nvSpPr>
            <p:spPr bwMode="gray">
              <a:xfrm>
                <a:off x="771073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58" name="Ellipse 78">
                <a:extLst>
                  <a:ext uri="{FF2B5EF4-FFF2-40B4-BE49-F238E27FC236}">
                    <a16:creationId xmlns:a16="http://schemas.microsoft.com/office/drawing/2014/main" id="{D04F5E9B-A0BD-4292-990F-554068002E0F}"/>
                  </a:ext>
                </a:extLst>
              </p:cNvPr>
              <p:cNvSpPr/>
              <p:nvPr/>
            </p:nvSpPr>
            <p:spPr bwMode="gray">
              <a:xfrm>
                <a:off x="781317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59" name="Ellipse 79">
                <a:extLst>
                  <a:ext uri="{FF2B5EF4-FFF2-40B4-BE49-F238E27FC236}">
                    <a16:creationId xmlns:a16="http://schemas.microsoft.com/office/drawing/2014/main" id="{EF3115B2-1C99-400E-8537-E3C31AC6ED27}"/>
                  </a:ext>
                </a:extLst>
              </p:cNvPr>
              <p:cNvSpPr/>
              <p:nvPr/>
            </p:nvSpPr>
            <p:spPr bwMode="gray">
              <a:xfrm>
                <a:off x="7915617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0" name="Ellipse 80">
                <a:extLst>
                  <a:ext uri="{FF2B5EF4-FFF2-40B4-BE49-F238E27FC236}">
                    <a16:creationId xmlns:a16="http://schemas.microsoft.com/office/drawing/2014/main" id="{B0C3F50C-CBAD-4778-943B-7DF83A49018D}"/>
                  </a:ext>
                </a:extLst>
              </p:cNvPr>
              <p:cNvSpPr/>
              <p:nvPr/>
            </p:nvSpPr>
            <p:spPr bwMode="gray">
              <a:xfrm>
                <a:off x="8018059" y="1982901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1" name="Ellipse 81">
                <a:extLst>
                  <a:ext uri="{FF2B5EF4-FFF2-40B4-BE49-F238E27FC236}">
                    <a16:creationId xmlns:a16="http://schemas.microsoft.com/office/drawing/2014/main" id="{A736E2F3-CB9D-4E4E-A88E-9C901B80226B}"/>
                  </a:ext>
                </a:extLst>
              </p:cNvPr>
              <p:cNvSpPr/>
              <p:nvPr/>
            </p:nvSpPr>
            <p:spPr bwMode="gray">
              <a:xfrm>
                <a:off x="8120496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2" name="Ellipse 82">
                <a:extLst>
                  <a:ext uri="{FF2B5EF4-FFF2-40B4-BE49-F238E27FC236}">
                    <a16:creationId xmlns:a16="http://schemas.microsoft.com/office/drawing/2014/main" id="{9EA6BD81-9A55-4C48-9840-A03BA7C9341C}"/>
                  </a:ext>
                </a:extLst>
              </p:cNvPr>
              <p:cNvSpPr/>
              <p:nvPr/>
            </p:nvSpPr>
            <p:spPr bwMode="gray">
              <a:xfrm>
                <a:off x="8222935" y="1982899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3" name="Ellipse 83">
                <a:extLst>
                  <a:ext uri="{FF2B5EF4-FFF2-40B4-BE49-F238E27FC236}">
                    <a16:creationId xmlns:a16="http://schemas.microsoft.com/office/drawing/2014/main" id="{1F8E00A6-E277-4758-8ECE-21C6DCA0A5AC}"/>
                  </a:ext>
                </a:extLst>
              </p:cNvPr>
              <p:cNvSpPr/>
              <p:nvPr/>
            </p:nvSpPr>
            <p:spPr bwMode="gray">
              <a:xfrm>
                <a:off x="76082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4" name="Ellipse 84">
                <a:extLst>
                  <a:ext uri="{FF2B5EF4-FFF2-40B4-BE49-F238E27FC236}">
                    <a16:creationId xmlns:a16="http://schemas.microsoft.com/office/drawing/2014/main" id="{B892F08F-69B1-42DA-B09D-2BC8D36C6B6B}"/>
                  </a:ext>
                </a:extLst>
              </p:cNvPr>
              <p:cNvSpPr/>
              <p:nvPr/>
            </p:nvSpPr>
            <p:spPr bwMode="gray">
              <a:xfrm>
                <a:off x="771073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5" name="Ellipse 85">
                <a:extLst>
                  <a:ext uri="{FF2B5EF4-FFF2-40B4-BE49-F238E27FC236}">
                    <a16:creationId xmlns:a16="http://schemas.microsoft.com/office/drawing/2014/main" id="{896BF7E2-C3CD-44A8-BB7F-189D970889EF}"/>
                  </a:ext>
                </a:extLst>
              </p:cNvPr>
              <p:cNvSpPr/>
              <p:nvPr/>
            </p:nvSpPr>
            <p:spPr bwMode="gray">
              <a:xfrm>
                <a:off x="781317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6" name="Ellipse 86">
                <a:extLst>
                  <a:ext uri="{FF2B5EF4-FFF2-40B4-BE49-F238E27FC236}">
                    <a16:creationId xmlns:a16="http://schemas.microsoft.com/office/drawing/2014/main" id="{5E066886-53F6-434F-84AC-D7290A8BF38C}"/>
                  </a:ext>
                </a:extLst>
              </p:cNvPr>
              <p:cNvSpPr/>
              <p:nvPr/>
            </p:nvSpPr>
            <p:spPr bwMode="gray">
              <a:xfrm>
                <a:off x="791561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7" name="Ellipse 87">
                <a:extLst>
                  <a:ext uri="{FF2B5EF4-FFF2-40B4-BE49-F238E27FC236}">
                    <a16:creationId xmlns:a16="http://schemas.microsoft.com/office/drawing/2014/main" id="{97006538-FE2D-4D2E-85B0-B2D401EE6A75}"/>
                  </a:ext>
                </a:extLst>
              </p:cNvPr>
              <p:cNvSpPr/>
              <p:nvPr/>
            </p:nvSpPr>
            <p:spPr bwMode="gray">
              <a:xfrm>
                <a:off x="801805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8" name="Ellipse 88">
                <a:extLst>
                  <a:ext uri="{FF2B5EF4-FFF2-40B4-BE49-F238E27FC236}">
                    <a16:creationId xmlns:a16="http://schemas.microsoft.com/office/drawing/2014/main" id="{649B8FF9-62EF-451E-8EBF-8934EFD5349F}"/>
                  </a:ext>
                </a:extLst>
              </p:cNvPr>
              <p:cNvSpPr/>
              <p:nvPr/>
            </p:nvSpPr>
            <p:spPr bwMode="gray">
              <a:xfrm>
                <a:off x="8120496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69" name="Ellipse 89">
                <a:extLst>
                  <a:ext uri="{FF2B5EF4-FFF2-40B4-BE49-F238E27FC236}">
                    <a16:creationId xmlns:a16="http://schemas.microsoft.com/office/drawing/2014/main" id="{04E98DB8-B4F9-4EE1-8A3E-A914FCD51540}"/>
                  </a:ext>
                </a:extLst>
              </p:cNvPr>
              <p:cNvSpPr/>
              <p:nvPr/>
            </p:nvSpPr>
            <p:spPr bwMode="gray">
              <a:xfrm>
                <a:off x="8222935" y="2089138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70" name="Ellipse 90">
                <a:extLst>
                  <a:ext uri="{FF2B5EF4-FFF2-40B4-BE49-F238E27FC236}">
                    <a16:creationId xmlns:a16="http://schemas.microsoft.com/office/drawing/2014/main" id="{1C048221-534D-48CD-8B2F-871B4B0546D0}"/>
                  </a:ext>
                </a:extLst>
              </p:cNvPr>
              <p:cNvSpPr/>
              <p:nvPr/>
            </p:nvSpPr>
            <p:spPr bwMode="gray">
              <a:xfrm>
                <a:off x="76082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71" name="Ellipse 91">
                <a:extLst>
                  <a:ext uri="{FF2B5EF4-FFF2-40B4-BE49-F238E27FC236}">
                    <a16:creationId xmlns:a16="http://schemas.microsoft.com/office/drawing/2014/main" id="{DA387E97-394A-4D78-9619-8C4265E7B508}"/>
                  </a:ext>
                </a:extLst>
              </p:cNvPr>
              <p:cNvSpPr/>
              <p:nvPr/>
            </p:nvSpPr>
            <p:spPr bwMode="gray">
              <a:xfrm>
                <a:off x="771073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72" name="Ellipse 92">
                <a:extLst>
                  <a:ext uri="{FF2B5EF4-FFF2-40B4-BE49-F238E27FC236}">
                    <a16:creationId xmlns:a16="http://schemas.microsoft.com/office/drawing/2014/main" id="{CDB49E1F-75BB-4B0D-B95B-3BC44781BE4C}"/>
                  </a:ext>
                </a:extLst>
              </p:cNvPr>
              <p:cNvSpPr/>
              <p:nvPr/>
            </p:nvSpPr>
            <p:spPr bwMode="gray">
              <a:xfrm>
                <a:off x="781317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73" name="Ellipse 93">
                <a:extLst>
                  <a:ext uri="{FF2B5EF4-FFF2-40B4-BE49-F238E27FC236}">
                    <a16:creationId xmlns:a16="http://schemas.microsoft.com/office/drawing/2014/main" id="{F1410566-1CAC-4CF2-AEB3-714309116E34}"/>
                  </a:ext>
                </a:extLst>
              </p:cNvPr>
              <p:cNvSpPr/>
              <p:nvPr/>
            </p:nvSpPr>
            <p:spPr bwMode="gray">
              <a:xfrm>
                <a:off x="791561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74" name="Ellipse 94">
                <a:extLst>
                  <a:ext uri="{FF2B5EF4-FFF2-40B4-BE49-F238E27FC236}">
                    <a16:creationId xmlns:a16="http://schemas.microsoft.com/office/drawing/2014/main" id="{4082C45E-0A18-481D-8BDA-435F432D1F43}"/>
                  </a:ext>
                </a:extLst>
              </p:cNvPr>
              <p:cNvSpPr/>
              <p:nvPr/>
            </p:nvSpPr>
            <p:spPr bwMode="gray">
              <a:xfrm>
                <a:off x="801805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75" name="Ellipse 95">
                <a:extLst>
                  <a:ext uri="{FF2B5EF4-FFF2-40B4-BE49-F238E27FC236}">
                    <a16:creationId xmlns:a16="http://schemas.microsoft.com/office/drawing/2014/main" id="{64E1575E-0E46-4E88-B86E-1D78D8ABE272}"/>
                  </a:ext>
                </a:extLst>
              </p:cNvPr>
              <p:cNvSpPr/>
              <p:nvPr/>
            </p:nvSpPr>
            <p:spPr bwMode="gray">
              <a:xfrm>
                <a:off x="8120496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76" name="Ellipse 96">
                <a:extLst>
                  <a:ext uri="{FF2B5EF4-FFF2-40B4-BE49-F238E27FC236}">
                    <a16:creationId xmlns:a16="http://schemas.microsoft.com/office/drawing/2014/main" id="{F42900ED-5702-4A10-AA98-3E380FC099EB}"/>
                  </a:ext>
                </a:extLst>
              </p:cNvPr>
              <p:cNvSpPr/>
              <p:nvPr/>
            </p:nvSpPr>
            <p:spPr bwMode="gray">
              <a:xfrm>
                <a:off x="8222935" y="2195263"/>
                <a:ext cx="76501" cy="7650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523" name="Gruppieren 56">
              <a:extLst>
                <a:ext uri="{FF2B5EF4-FFF2-40B4-BE49-F238E27FC236}">
                  <a16:creationId xmlns:a16="http://schemas.microsoft.com/office/drawing/2014/main" id="{D3EDFBA7-08BE-4E18-81F3-421CA3749C79}"/>
                </a:ext>
              </a:extLst>
            </p:cNvPr>
            <p:cNvGrpSpPr/>
            <p:nvPr/>
          </p:nvGrpSpPr>
          <p:grpSpPr bwMode="gray">
            <a:xfrm>
              <a:off x="5454481" y="1751152"/>
              <a:ext cx="2535025" cy="525880"/>
              <a:chOff x="5452164" y="1252267"/>
              <a:chExt cx="2538835" cy="526670"/>
            </a:xfrm>
          </p:grpSpPr>
          <p:sp>
            <p:nvSpPr>
              <p:cNvPr id="543" name="Ellipse 63">
                <a:extLst>
                  <a:ext uri="{FF2B5EF4-FFF2-40B4-BE49-F238E27FC236}">
                    <a16:creationId xmlns:a16="http://schemas.microsoft.com/office/drawing/2014/main" id="{F4942FB7-F5D3-431B-85EB-76F4E9C3B05B}"/>
                  </a:ext>
                </a:extLst>
              </p:cNvPr>
              <p:cNvSpPr/>
              <p:nvPr/>
            </p:nvSpPr>
            <p:spPr bwMode="gray">
              <a:xfrm>
                <a:off x="5452164" y="1609031"/>
                <a:ext cx="169906" cy="16990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544" name="Abgerundetes Rechteck 64">
                <a:extLst>
                  <a:ext uri="{FF2B5EF4-FFF2-40B4-BE49-F238E27FC236}">
                    <a16:creationId xmlns:a16="http://schemas.microsoft.com/office/drawing/2014/main" id="{9072D409-5AB1-459B-911A-89EF819925E4}"/>
                  </a:ext>
                </a:extLst>
              </p:cNvPr>
              <p:cNvSpPr/>
              <p:nvPr/>
            </p:nvSpPr>
            <p:spPr bwMode="gray">
              <a:xfrm>
                <a:off x="5475845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45" name="Ellipse 65">
                <a:extLst>
                  <a:ext uri="{FF2B5EF4-FFF2-40B4-BE49-F238E27FC236}">
                    <a16:creationId xmlns:a16="http://schemas.microsoft.com/office/drawing/2014/main" id="{803D8910-FA0E-4A9D-8AC2-336512AF4A8C}"/>
                  </a:ext>
                </a:extLst>
              </p:cNvPr>
              <p:cNvSpPr/>
              <p:nvPr/>
            </p:nvSpPr>
            <p:spPr bwMode="gray">
              <a:xfrm>
                <a:off x="7821092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546" name="Abgerundetes Rechteck 66">
                <a:extLst>
                  <a:ext uri="{FF2B5EF4-FFF2-40B4-BE49-F238E27FC236}">
                    <a16:creationId xmlns:a16="http://schemas.microsoft.com/office/drawing/2014/main" id="{CC0BAE10-3FCA-4856-9EBC-51D9DBE15079}"/>
                  </a:ext>
                </a:extLst>
              </p:cNvPr>
              <p:cNvSpPr/>
              <p:nvPr/>
            </p:nvSpPr>
            <p:spPr bwMode="gray">
              <a:xfrm>
                <a:off x="7844770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47" name="Ellipse 67">
                <a:extLst>
                  <a:ext uri="{FF2B5EF4-FFF2-40B4-BE49-F238E27FC236}">
                    <a16:creationId xmlns:a16="http://schemas.microsoft.com/office/drawing/2014/main" id="{7339095B-9702-40BF-804F-6472BED62AE2}"/>
                  </a:ext>
                </a:extLst>
              </p:cNvPr>
              <p:cNvSpPr/>
              <p:nvPr/>
            </p:nvSpPr>
            <p:spPr bwMode="gray">
              <a:xfrm>
                <a:off x="6636629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548" name="Abgerundetes Rechteck 68">
                <a:extLst>
                  <a:ext uri="{FF2B5EF4-FFF2-40B4-BE49-F238E27FC236}">
                    <a16:creationId xmlns:a16="http://schemas.microsoft.com/office/drawing/2014/main" id="{4CFB5F1C-405A-4A9D-9FDD-730CDAD44A2F}"/>
                  </a:ext>
                </a:extLst>
              </p:cNvPr>
              <p:cNvSpPr/>
              <p:nvPr/>
            </p:nvSpPr>
            <p:spPr bwMode="gray">
              <a:xfrm>
                <a:off x="6660307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49" name="Ellipse 69">
                <a:extLst>
                  <a:ext uri="{FF2B5EF4-FFF2-40B4-BE49-F238E27FC236}">
                    <a16:creationId xmlns:a16="http://schemas.microsoft.com/office/drawing/2014/main" id="{44DCA6D0-1EAE-46F4-A0A7-D09229E45B01}"/>
                  </a:ext>
                </a:extLst>
              </p:cNvPr>
              <p:cNvSpPr/>
              <p:nvPr/>
            </p:nvSpPr>
            <p:spPr bwMode="gray">
              <a:xfrm>
                <a:off x="6044398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550" name="Abgerundetes Rechteck 70">
                <a:extLst>
                  <a:ext uri="{FF2B5EF4-FFF2-40B4-BE49-F238E27FC236}">
                    <a16:creationId xmlns:a16="http://schemas.microsoft.com/office/drawing/2014/main" id="{2733AE39-A94F-4EFB-A123-568CF1DD272E}"/>
                  </a:ext>
                </a:extLst>
              </p:cNvPr>
              <p:cNvSpPr/>
              <p:nvPr/>
            </p:nvSpPr>
            <p:spPr bwMode="gray">
              <a:xfrm>
                <a:off x="6068076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  <p:sp>
            <p:nvSpPr>
              <p:cNvPr id="551" name="Ellipse 71">
                <a:extLst>
                  <a:ext uri="{FF2B5EF4-FFF2-40B4-BE49-F238E27FC236}">
                    <a16:creationId xmlns:a16="http://schemas.microsoft.com/office/drawing/2014/main" id="{E68D5A81-9752-4FD8-A58D-AF3597F632B3}"/>
                  </a:ext>
                </a:extLst>
              </p:cNvPr>
              <p:cNvSpPr/>
              <p:nvPr/>
            </p:nvSpPr>
            <p:spPr bwMode="gray">
              <a:xfrm>
                <a:off x="7228860" y="1609030"/>
                <a:ext cx="169907" cy="16990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08000" tIns="396000" rIns="144000" bIns="0" anchor="ctr" anchorCtr="0"/>
              <a:lstStyle/>
              <a:p>
                <a:pPr marL="190500" indent="-190500" algn="ctr">
                  <a:buClr>
                    <a:srgbClr val="969696"/>
                  </a:buClr>
                  <a:defRPr/>
                </a:pPr>
                <a:endParaRPr lang="en-US" sz="6000" b="1" noProof="1">
                  <a:solidFill>
                    <a:srgbClr val="000000"/>
                  </a:solidFill>
                  <a:cs typeface="Calibri" pitchFamily="34" charset="0"/>
                </a:endParaRPr>
              </a:p>
            </p:txBody>
          </p:sp>
          <p:sp>
            <p:nvSpPr>
              <p:cNvPr id="552" name="Abgerundetes Rechteck 72">
                <a:extLst>
                  <a:ext uri="{FF2B5EF4-FFF2-40B4-BE49-F238E27FC236}">
                    <a16:creationId xmlns:a16="http://schemas.microsoft.com/office/drawing/2014/main" id="{365F1515-6A01-45D9-9E81-BDC0EB1D63D4}"/>
                  </a:ext>
                </a:extLst>
              </p:cNvPr>
              <p:cNvSpPr/>
              <p:nvPr/>
            </p:nvSpPr>
            <p:spPr bwMode="gray">
              <a:xfrm>
                <a:off x="7252538" y="1252267"/>
                <a:ext cx="124728" cy="48270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cs typeface="Calibri" pitchFamily="34" charset="0"/>
                </a:endParaRPr>
              </a:p>
            </p:txBody>
          </p:sp>
        </p:grpSp>
        <p:grpSp>
          <p:nvGrpSpPr>
            <p:cNvPr id="524" name="Gruppieren 134">
              <a:extLst>
                <a:ext uri="{FF2B5EF4-FFF2-40B4-BE49-F238E27FC236}">
                  <a16:creationId xmlns:a16="http://schemas.microsoft.com/office/drawing/2014/main" id="{6DBD4B5D-3CB1-4CAA-B002-3CB65C44E23E}"/>
                </a:ext>
              </a:extLst>
            </p:cNvPr>
            <p:cNvGrpSpPr/>
            <p:nvPr/>
          </p:nvGrpSpPr>
          <p:grpSpPr bwMode="gray">
            <a:xfrm>
              <a:off x="5117971" y="3067965"/>
              <a:ext cx="3199192" cy="2083773"/>
              <a:chOff x="5105420" y="2723319"/>
              <a:chExt cx="3231232" cy="2083773"/>
            </a:xfrm>
          </p:grpSpPr>
          <p:cxnSp>
            <p:nvCxnSpPr>
              <p:cNvPr id="527" name="Gerade Verbindung 46">
                <a:extLst>
                  <a:ext uri="{FF2B5EF4-FFF2-40B4-BE49-F238E27FC236}">
                    <a16:creationId xmlns:a16="http://schemas.microsoft.com/office/drawing/2014/main" id="{2F7EF398-0142-4A09-A430-E628C9CC0E23}"/>
                  </a:ext>
                </a:extLst>
              </p:cNvPr>
              <p:cNvCxnSpPr/>
              <p:nvPr/>
            </p:nvCxnSpPr>
            <p:spPr bwMode="gray">
              <a:xfrm>
                <a:off x="5105422" y="2723319"/>
                <a:ext cx="3231230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Gerade Verbindung 47">
                <a:extLst>
                  <a:ext uri="{FF2B5EF4-FFF2-40B4-BE49-F238E27FC236}">
                    <a16:creationId xmlns:a16="http://schemas.microsoft.com/office/drawing/2014/main" id="{89492F47-902D-469F-B235-B9EEBFAB5972}"/>
                  </a:ext>
                </a:extLst>
              </p:cNvPr>
              <p:cNvCxnSpPr/>
              <p:nvPr/>
            </p:nvCxnSpPr>
            <p:spPr bwMode="gray">
              <a:xfrm>
                <a:off x="5105420" y="286224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Gerade Verbindung 48">
                <a:extLst>
                  <a:ext uri="{FF2B5EF4-FFF2-40B4-BE49-F238E27FC236}">
                    <a16:creationId xmlns:a16="http://schemas.microsoft.com/office/drawing/2014/main" id="{902AD532-A800-4F82-9B2E-36D002A0A01A}"/>
                  </a:ext>
                </a:extLst>
              </p:cNvPr>
              <p:cNvCxnSpPr/>
              <p:nvPr/>
            </p:nvCxnSpPr>
            <p:spPr bwMode="gray">
              <a:xfrm>
                <a:off x="5105420" y="300115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Gerade Verbindung 49">
                <a:extLst>
                  <a:ext uri="{FF2B5EF4-FFF2-40B4-BE49-F238E27FC236}">
                    <a16:creationId xmlns:a16="http://schemas.microsoft.com/office/drawing/2014/main" id="{F85D2762-7799-4751-9898-56DA77593A73}"/>
                  </a:ext>
                </a:extLst>
              </p:cNvPr>
              <p:cNvCxnSpPr/>
              <p:nvPr/>
            </p:nvCxnSpPr>
            <p:spPr bwMode="gray">
              <a:xfrm>
                <a:off x="5105420" y="314007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Gerade Verbindung 50">
                <a:extLst>
                  <a:ext uri="{FF2B5EF4-FFF2-40B4-BE49-F238E27FC236}">
                    <a16:creationId xmlns:a16="http://schemas.microsoft.com/office/drawing/2014/main" id="{ED3C5944-ACBE-42B2-8050-D6D91935A8DB}"/>
                  </a:ext>
                </a:extLst>
              </p:cNvPr>
              <p:cNvCxnSpPr/>
              <p:nvPr/>
            </p:nvCxnSpPr>
            <p:spPr bwMode="gray">
              <a:xfrm>
                <a:off x="5105420" y="327899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Gerade Verbindung 52">
                <a:extLst>
                  <a:ext uri="{FF2B5EF4-FFF2-40B4-BE49-F238E27FC236}">
                    <a16:creationId xmlns:a16="http://schemas.microsoft.com/office/drawing/2014/main" id="{57A2D38B-C949-4BA4-865C-885F77CD3B42}"/>
                  </a:ext>
                </a:extLst>
              </p:cNvPr>
              <p:cNvCxnSpPr/>
              <p:nvPr/>
            </p:nvCxnSpPr>
            <p:spPr bwMode="gray">
              <a:xfrm>
                <a:off x="5105420" y="341791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Gerade Verbindung 53">
                <a:extLst>
                  <a:ext uri="{FF2B5EF4-FFF2-40B4-BE49-F238E27FC236}">
                    <a16:creationId xmlns:a16="http://schemas.microsoft.com/office/drawing/2014/main" id="{EBAC732C-30AF-4864-86FE-B2B0534C95D0}"/>
                  </a:ext>
                </a:extLst>
              </p:cNvPr>
              <p:cNvCxnSpPr/>
              <p:nvPr/>
            </p:nvCxnSpPr>
            <p:spPr bwMode="gray">
              <a:xfrm>
                <a:off x="5105420" y="355683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Gerade Verbindung 54">
                <a:extLst>
                  <a:ext uri="{FF2B5EF4-FFF2-40B4-BE49-F238E27FC236}">
                    <a16:creationId xmlns:a16="http://schemas.microsoft.com/office/drawing/2014/main" id="{97F7BD67-7038-4835-B01E-8ADB499E5EB1}"/>
                  </a:ext>
                </a:extLst>
              </p:cNvPr>
              <p:cNvCxnSpPr/>
              <p:nvPr/>
            </p:nvCxnSpPr>
            <p:spPr bwMode="gray">
              <a:xfrm>
                <a:off x="5105420" y="369574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Gerade Verbindung 55">
                <a:extLst>
                  <a:ext uri="{FF2B5EF4-FFF2-40B4-BE49-F238E27FC236}">
                    <a16:creationId xmlns:a16="http://schemas.microsoft.com/office/drawing/2014/main" id="{C323F179-EE30-445B-8510-53E0592CB3B1}"/>
                  </a:ext>
                </a:extLst>
              </p:cNvPr>
              <p:cNvCxnSpPr/>
              <p:nvPr/>
            </p:nvCxnSpPr>
            <p:spPr bwMode="gray">
              <a:xfrm>
                <a:off x="5105420" y="3834666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Gerade Verbindung 56">
                <a:extLst>
                  <a:ext uri="{FF2B5EF4-FFF2-40B4-BE49-F238E27FC236}">
                    <a16:creationId xmlns:a16="http://schemas.microsoft.com/office/drawing/2014/main" id="{7E9EB695-94BC-462D-BA97-DFCEEE331C29}"/>
                  </a:ext>
                </a:extLst>
              </p:cNvPr>
              <p:cNvCxnSpPr/>
              <p:nvPr/>
            </p:nvCxnSpPr>
            <p:spPr bwMode="gray">
              <a:xfrm>
                <a:off x="5105420" y="397358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Gerade Verbindung 57">
                <a:extLst>
                  <a:ext uri="{FF2B5EF4-FFF2-40B4-BE49-F238E27FC236}">
                    <a16:creationId xmlns:a16="http://schemas.microsoft.com/office/drawing/2014/main" id="{BED76107-9A1A-4545-8FA8-64917E132F57}"/>
                  </a:ext>
                </a:extLst>
              </p:cNvPr>
              <p:cNvCxnSpPr/>
              <p:nvPr/>
            </p:nvCxnSpPr>
            <p:spPr bwMode="gray">
              <a:xfrm>
                <a:off x="5105420" y="4112501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Gerade Verbindung 58">
                <a:extLst>
                  <a:ext uri="{FF2B5EF4-FFF2-40B4-BE49-F238E27FC236}">
                    <a16:creationId xmlns:a16="http://schemas.microsoft.com/office/drawing/2014/main" id="{73B320D6-B773-4F9A-9C4D-BB95ED8BD427}"/>
                  </a:ext>
                </a:extLst>
              </p:cNvPr>
              <p:cNvCxnSpPr/>
              <p:nvPr/>
            </p:nvCxnSpPr>
            <p:spPr bwMode="gray">
              <a:xfrm>
                <a:off x="5105420" y="4251420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Gerade Verbindung 59">
                <a:extLst>
                  <a:ext uri="{FF2B5EF4-FFF2-40B4-BE49-F238E27FC236}">
                    <a16:creationId xmlns:a16="http://schemas.microsoft.com/office/drawing/2014/main" id="{D795EE72-09B4-49A4-942F-9142CD0D9B19}"/>
                  </a:ext>
                </a:extLst>
              </p:cNvPr>
              <p:cNvCxnSpPr/>
              <p:nvPr/>
            </p:nvCxnSpPr>
            <p:spPr bwMode="gray">
              <a:xfrm>
                <a:off x="5105420" y="4390338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Gerade Verbindung 60">
                <a:extLst>
                  <a:ext uri="{FF2B5EF4-FFF2-40B4-BE49-F238E27FC236}">
                    <a16:creationId xmlns:a16="http://schemas.microsoft.com/office/drawing/2014/main" id="{D76EFD50-AA03-4D41-AA85-D862EDA59CE1}"/>
                  </a:ext>
                </a:extLst>
              </p:cNvPr>
              <p:cNvCxnSpPr/>
              <p:nvPr/>
            </p:nvCxnSpPr>
            <p:spPr bwMode="gray">
              <a:xfrm>
                <a:off x="5105420" y="4529257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Gerade Verbindung 61">
                <a:extLst>
                  <a:ext uri="{FF2B5EF4-FFF2-40B4-BE49-F238E27FC236}">
                    <a16:creationId xmlns:a16="http://schemas.microsoft.com/office/drawing/2014/main" id="{74816944-083F-49FF-85B3-ED56B1B6F1B9}"/>
                  </a:ext>
                </a:extLst>
              </p:cNvPr>
              <p:cNvCxnSpPr/>
              <p:nvPr/>
            </p:nvCxnSpPr>
            <p:spPr bwMode="gray">
              <a:xfrm>
                <a:off x="5105420" y="4668174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Gerade Verbindung 62">
                <a:extLst>
                  <a:ext uri="{FF2B5EF4-FFF2-40B4-BE49-F238E27FC236}">
                    <a16:creationId xmlns:a16="http://schemas.microsoft.com/office/drawing/2014/main" id="{63202A7A-11EF-40A3-940B-B037877851AA}"/>
                  </a:ext>
                </a:extLst>
              </p:cNvPr>
              <p:cNvCxnSpPr/>
              <p:nvPr/>
            </p:nvCxnSpPr>
            <p:spPr bwMode="gray">
              <a:xfrm>
                <a:off x="5105420" y="4807092"/>
                <a:ext cx="3231232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5" name="Freeform 5">
              <a:extLst>
                <a:ext uri="{FF2B5EF4-FFF2-40B4-BE49-F238E27FC236}">
                  <a16:creationId xmlns:a16="http://schemas.microsoft.com/office/drawing/2014/main" id="{E39AFF66-4604-4907-9433-EED2CC302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6745" y="4316326"/>
              <a:ext cx="1345747" cy="975058"/>
            </a:xfrm>
            <a:custGeom>
              <a:avLst/>
              <a:gdLst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977 h 10000"/>
                <a:gd name="connsiteX1" fmla="*/ 0 w 10000"/>
                <a:gd name="connsiteY1" fmla="*/ 10000 h 10000"/>
                <a:gd name="connsiteX2" fmla="*/ 10000 w 10000"/>
                <a:gd name="connsiteY2" fmla="*/ 113 h 10000"/>
                <a:gd name="connsiteX3" fmla="*/ 10000 w 10000"/>
                <a:gd name="connsiteY3" fmla="*/ 0 h 10000"/>
                <a:gd name="connsiteX4" fmla="*/ 2696 w 10000"/>
                <a:gd name="connsiteY4" fmla="*/ 3977 h 10000"/>
                <a:gd name="connsiteX0" fmla="*/ 2696 w 10000"/>
                <a:gd name="connsiteY0" fmla="*/ 3872 h 9895"/>
                <a:gd name="connsiteX1" fmla="*/ 0 w 10000"/>
                <a:gd name="connsiteY1" fmla="*/ 9895 h 9895"/>
                <a:gd name="connsiteX2" fmla="*/ 10000 w 10000"/>
                <a:gd name="connsiteY2" fmla="*/ 8 h 9895"/>
                <a:gd name="connsiteX3" fmla="*/ 10000 w 10000"/>
                <a:gd name="connsiteY3" fmla="*/ 0 h 9895"/>
                <a:gd name="connsiteX4" fmla="*/ 2696 w 10000"/>
                <a:gd name="connsiteY4" fmla="*/ 3872 h 9895"/>
                <a:gd name="connsiteX0" fmla="*/ 3153 w 10000"/>
                <a:gd name="connsiteY0" fmla="*/ 3154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10000 w 10000"/>
                <a:gd name="connsiteY3" fmla="*/ 0 h 10000"/>
                <a:gd name="connsiteX4" fmla="*/ 3153 w 10000"/>
                <a:gd name="connsiteY4" fmla="*/ 3154 h 10000"/>
                <a:gd name="connsiteX0" fmla="*/ 3153 w 10000"/>
                <a:gd name="connsiteY0" fmla="*/ 3154 h 9527"/>
                <a:gd name="connsiteX1" fmla="*/ 0 w 10000"/>
                <a:gd name="connsiteY1" fmla="*/ 9527 h 9527"/>
                <a:gd name="connsiteX2" fmla="*/ 10000 w 10000"/>
                <a:gd name="connsiteY2" fmla="*/ 8 h 9527"/>
                <a:gd name="connsiteX3" fmla="*/ 10000 w 10000"/>
                <a:gd name="connsiteY3" fmla="*/ 0 h 9527"/>
                <a:gd name="connsiteX4" fmla="*/ 3153 w 10000"/>
                <a:gd name="connsiteY4" fmla="*/ 3154 h 9527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10000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242"/>
                <a:gd name="connsiteX1" fmla="*/ 0 w 10000"/>
                <a:gd name="connsiteY1" fmla="*/ 10242 h 10242"/>
                <a:gd name="connsiteX2" fmla="*/ 10000 w 10000"/>
                <a:gd name="connsiteY2" fmla="*/ 8 h 10242"/>
                <a:gd name="connsiteX3" fmla="*/ 9906 w 10000"/>
                <a:gd name="connsiteY3" fmla="*/ 0 h 10242"/>
                <a:gd name="connsiteX4" fmla="*/ 3153 w 10000"/>
                <a:gd name="connsiteY4" fmla="*/ 3311 h 10242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3153 w 10000"/>
                <a:gd name="connsiteY0" fmla="*/ 3311 h 10000"/>
                <a:gd name="connsiteX1" fmla="*/ 0 w 10000"/>
                <a:gd name="connsiteY1" fmla="*/ 10000 h 10000"/>
                <a:gd name="connsiteX2" fmla="*/ 10000 w 10000"/>
                <a:gd name="connsiteY2" fmla="*/ 8 h 10000"/>
                <a:gd name="connsiteX3" fmla="*/ 9906 w 10000"/>
                <a:gd name="connsiteY3" fmla="*/ 0 h 10000"/>
                <a:gd name="connsiteX4" fmla="*/ 3153 w 10000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5318 w 12165"/>
                <a:gd name="connsiteY0" fmla="*/ 3311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5318 w 12165"/>
                <a:gd name="connsiteY4" fmla="*/ 3311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165"/>
                <a:gd name="connsiteY0" fmla="*/ 3008 h 10000"/>
                <a:gd name="connsiteX1" fmla="*/ 0 w 12165"/>
                <a:gd name="connsiteY1" fmla="*/ 10000 h 10000"/>
                <a:gd name="connsiteX2" fmla="*/ 12165 w 12165"/>
                <a:gd name="connsiteY2" fmla="*/ 8 h 10000"/>
                <a:gd name="connsiteX3" fmla="*/ 12071 w 12165"/>
                <a:gd name="connsiteY3" fmla="*/ 0 h 10000"/>
                <a:gd name="connsiteX4" fmla="*/ 4276 w 12165"/>
                <a:gd name="connsiteY4" fmla="*/ 3008 h 10000"/>
                <a:gd name="connsiteX0" fmla="*/ 4276 w 12878"/>
                <a:gd name="connsiteY0" fmla="*/ 4165 h 11157"/>
                <a:gd name="connsiteX1" fmla="*/ 0 w 12878"/>
                <a:gd name="connsiteY1" fmla="*/ 11157 h 11157"/>
                <a:gd name="connsiteX2" fmla="*/ 12165 w 12878"/>
                <a:gd name="connsiteY2" fmla="*/ 1165 h 11157"/>
                <a:gd name="connsiteX3" fmla="*/ 4276 w 12878"/>
                <a:gd name="connsiteY3" fmla="*/ 4165 h 11157"/>
                <a:gd name="connsiteX0" fmla="*/ 4276 w 12165"/>
                <a:gd name="connsiteY0" fmla="*/ 3000 h 9992"/>
                <a:gd name="connsiteX1" fmla="*/ 0 w 12165"/>
                <a:gd name="connsiteY1" fmla="*/ 9992 h 9992"/>
                <a:gd name="connsiteX2" fmla="*/ 12165 w 12165"/>
                <a:gd name="connsiteY2" fmla="*/ 0 h 9992"/>
                <a:gd name="connsiteX3" fmla="*/ 4276 w 12165"/>
                <a:gd name="connsiteY3" fmla="*/ 3000 h 9992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00"/>
                <a:gd name="connsiteY0" fmla="*/ 3002 h 10000"/>
                <a:gd name="connsiteX1" fmla="*/ 0 w 10000"/>
                <a:gd name="connsiteY1" fmla="*/ 10000 h 10000"/>
                <a:gd name="connsiteX2" fmla="*/ 10000 w 10000"/>
                <a:gd name="connsiteY2" fmla="*/ 0 h 10000"/>
                <a:gd name="connsiteX3" fmla="*/ 3515 w 10000"/>
                <a:gd name="connsiteY3" fmla="*/ 3002 h 10000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3515 w 10015"/>
                <a:gd name="connsiteY0" fmla="*/ 336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3515 w 10015"/>
                <a:gd name="connsiteY3" fmla="*/ 3368 h 10366"/>
                <a:gd name="connsiteX0" fmla="*/ 4616 w 10015"/>
                <a:gd name="connsiteY0" fmla="*/ 2878 h 10366"/>
                <a:gd name="connsiteX1" fmla="*/ 0 w 10015"/>
                <a:gd name="connsiteY1" fmla="*/ 10366 h 10366"/>
                <a:gd name="connsiteX2" fmla="*/ 10015 w 10015"/>
                <a:gd name="connsiteY2" fmla="*/ 0 h 10366"/>
                <a:gd name="connsiteX3" fmla="*/ 4616 w 10015"/>
                <a:gd name="connsiteY3" fmla="*/ 2878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5" h="10366">
                  <a:moveTo>
                    <a:pt x="4616" y="2878"/>
                  </a:moveTo>
                  <a:cubicBezTo>
                    <a:pt x="4839" y="5786"/>
                    <a:pt x="2360" y="9892"/>
                    <a:pt x="0" y="10366"/>
                  </a:cubicBezTo>
                  <a:cubicBezTo>
                    <a:pt x="2803" y="10002"/>
                    <a:pt x="8842" y="4943"/>
                    <a:pt x="10015" y="0"/>
                  </a:cubicBezTo>
                  <a:cubicBezTo>
                    <a:pt x="9001" y="3244"/>
                    <a:pt x="6992" y="3711"/>
                    <a:pt x="4616" y="2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>
                <a:cs typeface="Calibri" pitchFamily="34" charset="0"/>
              </a:endParaRPr>
            </a:p>
          </p:txBody>
        </p:sp>
        <p:sp>
          <p:nvSpPr>
            <p:cNvPr id="526" name="Rechteck 45">
              <a:extLst>
                <a:ext uri="{FF2B5EF4-FFF2-40B4-BE49-F238E27FC236}">
                  <a16:creationId xmlns:a16="http://schemas.microsoft.com/office/drawing/2014/main" id="{0A895260-4F3A-4601-9946-35059C92A303}"/>
                </a:ext>
              </a:extLst>
            </p:cNvPr>
            <p:cNvSpPr/>
            <p:nvPr/>
          </p:nvSpPr>
          <p:spPr bwMode="gray">
            <a:xfrm>
              <a:off x="5258352" y="2749042"/>
              <a:ext cx="2939202" cy="280500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190500" indent="-190500" algn="ctr">
                <a:buClr>
                  <a:srgbClr val="969696"/>
                </a:buClr>
                <a:defRPr/>
              </a:pPr>
              <a:r>
                <a:rPr lang="tr-TR" sz="4800" noProof="1">
                  <a:cs typeface="Calibri" pitchFamily="34" charset="0"/>
                </a:rPr>
                <a:t>29</a:t>
              </a:r>
              <a:endParaRPr lang="en-US" sz="4800" noProof="1">
                <a:cs typeface="Calibri" pitchFamily="34" charset="0"/>
              </a:endParaRPr>
            </a:p>
          </p:txBody>
        </p:sp>
      </p:grpSp>
      <p:sp>
        <p:nvSpPr>
          <p:cNvPr id="577" name="Rechteck 106">
            <a:extLst>
              <a:ext uri="{FF2B5EF4-FFF2-40B4-BE49-F238E27FC236}">
                <a16:creationId xmlns:a16="http://schemas.microsoft.com/office/drawing/2014/main" id="{13C3FF2B-1129-4D0B-B781-E778782AB937}"/>
              </a:ext>
            </a:extLst>
          </p:cNvPr>
          <p:cNvSpPr/>
          <p:nvPr/>
        </p:nvSpPr>
        <p:spPr bwMode="gray">
          <a:xfrm>
            <a:off x="7717917" y="5401629"/>
            <a:ext cx="1136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noProof="1">
                <a:cs typeface="Calibri" pitchFamily="34" charset="0"/>
              </a:rPr>
              <a:t>İlk neyan ve ödeme 30 Martta ertelendi.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948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3216-7C89-44BF-BF3C-2375D4DF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858738"/>
            <a:ext cx="8232775" cy="1048093"/>
          </a:xfrm>
        </p:spPr>
        <p:txBody>
          <a:bodyPr/>
          <a:lstStyle/>
          <a:p>
            <a:r>
              <a:rPr lang="tr-TR" dirty="0"/>
              <a:t>Çevre Kanunu’na ekli </a:t>
            </a:r>
            <a:r>
              <a:rPr lang="tr-TR" dirty="0">
                <a:solidFill>
                  <a:srgbClr val="2C973E"/>
                </a:solidFill>
              </a:rPr>
              <a:t>(1) sayılı listede </a:t>
            </a:r>
            <a:r>
              <a:rPr lang="tr-TR" dirty="0"/>
              <a:t>yer alan ve yurt içinde </a:t>
            </a:r>
            <a:r>
              <a:rPr lang="tr-TR" dirty="0">
                <a:solidFill>
                  <a:srgbClr val="2C973E"/>
                </a:solidFill>
              </a:rPr>
              <a:t>piyasaya arz edilen</a:t>
            </a:r>
            <a:r>
              <a:rPr lang="tr-TR" dirty="0"/>
              <a:t> veya </a:t>
            </a:r>
            <a:r>
              <a:rPr lang="tr-TR" dirty="0">
                <a:solidFill>
                  <a:srgbClr val="2C973E"/>
                </a:solidFill>
              </a:rPr>
              <a:t>ithal edilen</a:t>
            </a:r>
            <a:r>
              <a:rPr lang="tr-TR" dirty="0"/>
              <a:t> ürünler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EDCA15-E500-42BE-AE1E-BC8FADC07553}"/>
              </a:ext>
            </a:extLst>
          </p:cNvPr>
          <p:cNvSpPr txBox="1">
            <a:spLocks/>
          </p:cNvSpPr>
          <p:nvPr/>
        </p:nvSpPr>
        <p:spPr>
          <a:xfrm>
            <a:off x="457200" y="1290367"/>
            <a:ext cx="2277980" cy="525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b="1" i="1" dirty="0">
                <a:solidFill>
                  <a:srgbClr val="2C973E"/>
                </a:solidFill>
              </a:rPr>
              <a:t>Kapsam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86C984-8236-407D-AD48-28EE3B52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7D276-C556-4DC3-BE10-586B866BC226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Kapsam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F8167-A01C-4949-B14C-3CE05363AB01}"/>
              </a:ext>
            </a:extLst>
          </p:cNvPr>
          <p:cNvSpPr/>
          <p:nvPr/>
        </p:nvSpPr>
        <p:spPr>
          <a:xfrm>
            <a:off x="1407349" y="3239238"/>
            <a:ext cx="3059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6600">
                  <a:solidFill>
                    <a:srgbClr val="AC98D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PLASTİK POŞET</a:t>
            </a:r>
            <a:endParaRPr lang="en-US" sz="2400" b="1" cap="none" spc="0" dirty="0">
              <a:ln w="6600">
                <a:solidFill>
                  <a:srgbClr val="AC98DB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67367F-24B6-4B75-A086-AA614379A3CF}"/>
              </a:ext>
            </a:extLst>
          </p:cNvPr>
          <p:cNvSpPr/>
          <p:nvPr/>
        </p:nvSpPr>
        <p:spPr>
          <a:xfrm>
            <a:off x="12137" y="4043418"/>
            <a:ext cx="3059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6600">
                  <a:solidFill>
                    <a:srgbClr val="FF993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LASTİK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3ACA25-52B2-47D4-A4E2-1DCF03E6EF63}"/>
              </a:ext>
            </a:extLst>
          </p:cNvPr>
          <p:cNvSpPr/>
          <p:nvPr/>
        </p:nvSpPr>
        <p:spPr>
          <a:xfrm>
            <a:off x="2999101" y="4725650"/>
            <a:ext cx="3059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660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AKÜMÜLATÖR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FA08A-E1D9-449A-BD40-7DC27903CE04}"/>
              </a:ext>
            </a:extLst>
          </p:cNvPr>
          <p:cNvSpPr/>
          <p:nvPr/>
        </p:nvSpPr>
        <p:spPr>
          <a:xfrm>
            <a:off x="1059484" y="4737975"/>
            <a:ext cx="18402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6600">
                  <a:solidFill>
                    <a:srgbClr val="2C973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PİL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17061-5458-469C-840A-BE34B910C45A}"/>
              </a:ext>
            </a:extLst>
          </p:cNvPr>
          <p:cNvSpPr/>
          <p:nvPr/>
        </p:nvSpPr>
        <p:spPr>
          <a:xfrm>
            <a:off x="4406532" y="5434865"/>
            <a:ext cx="3059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6600">
                  <a:solidFill>
                    <a:srgbClr val="95CB8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BİTKİSEL YAĞ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3F5CAA-D598-45E8-8C51-B08B51254746}"/>
              </a:ext>
            </a:extLst>
          </p:cNvPr>
          <p:cNvSpPr/>
          <p:nvPr/>
        </p:nvSpPr>
        <p:spPr>
          <a:xfrm>
            <a:off x="1542030" y="5434865"/>
            <a:ext cx="3059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MADENİ YAĞ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87D560-DAAE-4DA3-85BE-F7B825C95A79}"/>
              </a:ext>
            </a:extLst>
          </p:cNvPr>
          <p:cNvSpPr/>
          <p:nvPr/>
        </p:nvSpPr>
        <p:spPr>
          <a:xfrm>
            <a:off x="4712136" y="3395045"/>
            <a:ext cx="39125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6600">
                  <a:solidFill>
                    <a:srgbClr val="3366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ELEKTRİKLİ VE ELEKTRONİK EŞYA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0537C-366A-48E0-BD6C-152A08A68B0D}"/>
              </a:ext>
            </a:extLst>
          </p:cNvPr>
          <p:cNvSpPr/>
          <p:nvPr/>
        </p:nvSpPr>
        <p:spPr>
          <a:xfrm>
            <a:off x="5555667" y="4702707"/>
            <a:ext cx="3059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6600">
                  <a:solidFill>
                    <a:srgbClr val="7FD1D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İLAÇ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460601-2E17-420F-9437-B7700217AA69}"/>
              </a:ext>
            </a:extLst>
          </p:cNvPr>
          <p:cNvSpPr/>
          <p:nvPr/>
        </p:nvSpPr>
        <p:spPr>
          <a:xfrm>
            <a:off x="2309679" y="3973846"/>
            <a:ext cx="3059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6600">
                  <a:solidFill>
                    <a:srgbClr val="F04C3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AMBALAJ</a:t>
            </a:r>
          </a:p>
        </p:txBody>
      </p:sp>
    </p:spTree>
    <p:extLst>
      <p:ext uri="{BB962C8B-B14F-4D97-AF65-F5344CB8AC3E}">
        <p14:creationId xmlns:p14="http://schemas.microsoft.com/office/powerpoint/2010/main" val="248431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EDCA15-E500-42BE-AE1E-BC8FADC07553}"/>
              </a:ext>
            </a:extLst>
          </p:cNvPr>
          <p:cNvSpPr txBox="1">
            <a:spLocks/>
          </p:cNvSpPr>
          <p:nvPr/>
        </p:nvSpPr>
        <p:spPr>
          <a:xfrm>
            <a:off x="460476" y="1230733"/>
            <a:ext cx="2277980" cy="525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b="1" i="1" dirty="0">
                <a:solidFill>
                  <a:srgbClr val="2C973E"/>
                </a:solidFill>
              </a:rPr>
              <a:t>Kapsama dahil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86C984-8236-407D-AD48-28EE3B52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7D276-C556-4DC3-BE10-586B866BC226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Kapsam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12B8BA4-D12B-4BF1-A139-BC8D9ADDA941}"/>
              </a:ext>
            </a:extLst>
          </p:cNvPr>
          <p:cNvSpPr txBox="1">
            <a:spLocks/>
          </p:cNvSpPr>
          <p:nvPr/>
        </p:nvSpPr>
        <p:spPr>
          <a:xfrm>
            <a:off x="971327" y="1831492"/>
            <a:ext cx="3434399" cy="2325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tr-TR" sz="1800" dirty="0"/>
              <a:t>Geri kazanım/geri dönüşüm yolu ile elde edilenler</a:t>
            </a:r>
          </a:p>
          <a:p>
            <a:pPr marL="0" indent="0">
              <a:buSzPct val="100000"/>
              <a:buNone/>
            </a:pPr>
            <a:endParaRPr lang="tr-TR" sz="1000" dirty="0"/>
          </a:p>
          <a:p>
            <a:pPr marL="0" indent="0">
              <a:buSzPct val="100000"/>
              <a:buNone/>
            </a:pPr>
            <a:r>
              <a:rPr lang="tr-TR" sz="1800" dirty="0"/>
              <a:t>Tasfiye halindeki ürün ve eşyalardan asli amacına uygun olarak kullanılmak üzere satış işlemi gerçekleştirilenler</a:t>
            </a:r>
          </a:p>
          <a:p>
            <a:pPr marL="0" indent="0">
              <a:buSzPct val="100000"/>
              <a:buNone/>
            </a:pPr>
            <a:endParaRPr lang="tr-TR" sz="1000" dirty="0"/>
          </a:p>
          <a:p>
            <a:pPr marL="0" indent="0">
              <a:buSzPct val="100000"/>
              <a:buNone/>
            </a:pPr>
            <a:r>
              <a:rPr lang="tr-TR" sz="1800" dirty="0"/>
              <a:t>Bedelsiz teslimler (örneğin, promosyon ve numuneler)</a:t>
            </a:r>
          </a:p>
        </p:txBody>
      </p:sp>
      <p:sp>
        <p:nvSpPr>
          <p:cNvPr id="20" name="Freeform 82">
            <a:extLst>
              <a:ext uri="{FF2B5EF4-FFF2-40B4-BE49-F238E27FC236}">
                <a16:creationId xmlns:a16="http://schemas.microsoft.com/office/drawing/2014/main" id="{9080F6A7-A296-4892-85FE-10F8E7E027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4120" y="2581274"/>
            <a:ext cx="396000" cy="350643"/>
          </a:xfrm>
          <a:custGeom>
            <a:avLst/>
            <a:gdLst>
              <a:gd name="T0" fmla="*/ 2147483647 w 5376"/>
              <a:gd name="T1" fmla="*/ 2147483647 h 4763"/>
              <a:gd name="T2" fmla="*/ 2147483647 w 5376"/>
              <a:gd name="T3" fmla="*/ 2147483647 h 4763"/>
              <a:gd name="T4" fmla="*/ 2147483647 w 5376"/>
              <a:gd name="T5" fmla="*/ 2147483647 h 4763"/>
              <a:gd name="T6" fmla="*/ 2147483647 w 5376"/>
              <a:gd name="T7" fmla="*/ 2147483647 h 4763"/>
              <a:gd name="T8" fmla="*/ 2147483647 w 5376"/>
              <a:gd name="T9" fmla="*/ 2147483647 h 4763"/>
              <a:gd name="T10" fmla="*/ 2147483647 w 5376"/>
              <a:gd name="T11" fmla="*/ 2147483647 h 4763"/>
              <a:gd name="T12" fmla="*/ 0 w 5376"/>
              <a:gd name="T13" fmla="*/ 2147483647 h 4763"/>
              <a:gd name="T14" fmla="*/ 2147483647 w 5376"/>
              <a:gd name="T15" fmla="*/ 2147483647 h 4763"/>
              <a:gd name="T16" fmla="*/ 2147483647 w 5376"/>
              <a:gd name="T17" fmla="*/ 2147483647 h 4763"/>
              <a:gd name="T18" fmla="*/ 2147483647 w 5376"/>
              <a:gd name="T19" fmla="*/ 2147483647 h 4763"/>
              <a:gd name="T20" fmla="*/ 2147483647 w 5376"/>
              <a:gd name="T21" fmla="*/ 2147483647 h 4763"/>
              <a:gd name="T22" fmla="*/ 2147483647 w 5376"/>
              <a:gd name="T23" fmla="*/ 2147483647 h 4763"/>
              <a:gd name="T24" fmla="*/ 2147483647 w 5376"/>
              <a:gd name="T25" fmla="*/ 2147483647 h 4763"/>
              <a:gd name="T26" fmla="*/ 2147483647 w 5376"/>
              <a:gd name="T27" fmla="*/ 2147483647 h 4763"/>
              <a:gd name="T28" fmla="*/ 2147483647 w 5376"/>
              <a:gd name="T29" fmla="*/ 2147483647 h 4763"/>
              <a:gd name="T30" fmla="*/ 2147483647 w 5376"/>
              <a:gd name="T31" fmla="*/ 2147483647 h 4763"/>
              <a:gd name="T32" fmla="*/ 2147483647 w 5376"/>
              <a:gd name="T33" fmla="*/ 2147483647 h 4763"/>
              <a:gd name="T34" fmla="*/ 2147483647 w 5376"/>
              <a:gd name="T35" fmla="*/ 2147483647 h 4763"/>
              <a:gd name="T36" fmla="*/ 2147483647 w 5376"/>
              <a:gd name="T37" fmla="*/ 2147483647 h 4763"/>
              <a:gd name="T38" fmla="*/ 2147483647 w 5376"/>
              <a:gd name="T39" fmla="*/ 2147483647 h 4763"/>
              <a:gd name="T40" fmla="*/ 2147483647 w 5376"/>
              <a:gd name="T41" fmla="*/ 2147483647 h 4763"/>
              <a:gd name="T42" fmla="*/ 2147483647 w 5376"/>
              <a:gd name="T43" fmla="*/ 2147483647 h 4763"/>
              <a:gd name="T44" fmla="*/ 2147483647 w 5376"/>
              <a:gd name="T45" fmla="*/ 2147483647 h 4763"/>
              <a:gd name="T46" fmla="*/ 2147483647 w 5376"/>
              <a:gd name="T47" fmla="*/ 2147483647 h 4763"/>
              <a:gd name="T48" fmla="*/ 2147483647 w 5376"/>
              <a:gd name="T49" fmla="*/ 2147483647 h 4763"/>
              <a:gd name="T50" fmla="*/ 2147483647 w 5376"/>
              <a:gd name="T51" fmla="*/ 2147483647 h 4763"/>
              <a:gd name="T52" fmla="*/ 2147483647 w 5376"/>
              <a:gd name="T53" fmla="*/ 2147483647 h 4763"/>
              <a:gd name="T54" fmla="*/ 2147483647 w 5376"/>
              <a:gd name="T55" fmla="*/ 2147483647 h 4763"/>
              <a:gd name="T56" fmla="*/ 2147483647 w 5376"/>
              <a:gd name="T57" fmla="*/ 2147483647 h 4763"/>
              <a:gd name="T58" fmla="*/ 2147483647 w 5376"/>
              <a:gd name="T59" fmla="*/ 2147483647 h 4763"/>
              <a:gd name="T60" fmla="*/ 2147483647 w 5376"/>
              <a:gd name="T61" fmla="*/ 2147483647 h 4763"/>
              <a:gd name="T62" fmla="*/ 2147483647 w 5376"/>
              <a:gd name="T63" fmla="*/ 2147483647 h 4763"/>
              <a:gd name="T64" fmla="*/ 2147483647 w 5376"/>
              <a:gd name="T65" fmla="*/ 2147483647 h 4763"/>
              <a:gd name="T66" fmla="*/ 2147483647 w 5376"/>
              <a:gd name="T67" fmla="*/ 2147483647 h 4763"/>
              <a:gd name="T68" fmla="*/ 2147483647 w 5376"/>
              <a:gd name="T69" fmla="*/ 2147483647 h 4763"/>
              <a:gd name="T70" fmla="*/ 2147483647 w 5376"/>
              <a:gd name="T71" fmla="*/ 2147483647 h 4763"/>
              <a:gd name="T72" fmla="*/ 2147483647 w 5376"/>
              <a:gd name="T73" fmla="*/ 2147483647 h 4763"/>
              <a:gd name="T74" fmla="*/ 2147483647 w 5376"/>
              <a:gd name="T75" fmla="*/ 2147483647 h 4763"/>
              <a:gd name="T76" fmla="*/ 2147483647 w 5376"/>
              <a:gd name="T77" fmla="*/ 2147483647 h 4763"/>
              <a:gd name="T78" fmla="*/ 2147483647 w 5376"/>
              <a:gd name="T79" fmla="*/ 2147483647 h 4763"/>
              <a:gd name="T80" fmla="*/ 2147483647 w 5376"/>
              <a:gd name="T81" fmla="*/ 2147483647 h 4763"/>
              <a:gd name="T82" fmla="*/ 2147483647 w 5376"/>
              <a:gd name="T83" fmla="*/ 2147483647 h 4763"/>
              <a:gd name="T84" fmla="*/ 2147483647 w 5376"/>
              <a:gd name="T85" fmla="*/ 2147483647 h 4763"/>
              <a:gd name="T86" fmla="*/ 2147483647 w 5376"/>
              <a:gd name="T87" fmla="*/ 2147483647 h 4763"/>
              <a:gd name="T88" fmla="*/ 2147483647 w 5376"/>
              <a:gd name="T89" fmla="*/ 2147483647 h 4763"/>
              <a:gd name="T90" fmla="*/ 2147483647 w 5376"/>
              <a:gd name="T91" fmla="*/ 2147483647 h 4763"/>
              <a:gd name="T92" fmla="*/ 2147483647 w 5376"/>
              <a:gd name="T93" fmla="*/ 2147483647 h 4763"/>
              <a:gd name="T94" fmla="*/ 2147483647 w 5376"/>
              <a:gd name="T95" fmla="*/ 2147483647 h 4763"/>
              <a:gd name="T96" fmla="*/ 2147483647 w 5376"/>
              <a:gd name="T97" fmla="*/ 2147483647 h 4763"/>
              <a:gd name="T98" fmla="*/ 2147483647 w 5376"/>
              <a:gd name="T99" fmla="*/ 2147483647 h 4763"/>
              <a:gd name="T100" fmla="*/ 2147483647 w 5376"/>
              <a:gd name="T101" fmla="*/ 2147483647 h 4763"/>
              <a:gd name="T102" fmla="*/ 2147483647 w 5376"/>
              <a:gd name="T103" fmla="*/ 2147483647 h 4763"/>
              <a:gd name="T104" fmla="*/ 2147483647 w 5376"/>
              <a:gd name="T105" fmla="*/ 2147483647 h 4763"/>
              <a:gd name="T106" fmla="*/ 2147483647 w 5376"/>
              <a:gd name="T107" fmla="*/ 2147483647 h 4763"/>
              <a:gd name="T108" fmla="*/ 2147483647 w 5376"/>
              <a:gd name="T109" fmla="*/ 2147483647 h 4763"/>
              <a:gd name="T110" fmla="*/ 2147483647 w 5376"/>
              <a:gd name="T111" fmla="*/ 2147483647 h 4763"/>
              <a:gd name="T112" fmla="*/ 2147483647 w 5376"/>
              <a:gd name="T113" fmla="*/ 2147483647 h 4763"/>
              <a:gd name="T114" fmla="*/ 2147483647 w 5376"/>
              <a:gd name="T115" fmla="*/ 2147483647 h 4763"/>
              <a:gd name="T116" fmla="*/ 2147483647 w 5376"/>
              <a:gd name="T117" fmla="*/ 2147483647 h 4763"/>
              <a:gd name="T118" fmla="*/ 2147483647 w 5376"/>
              <a:gd name="T119" fmla="*/ 2147483647 h 4763"/>
              <a:gd name="T120" fmla="*/ 2147483647 w 5376"/>
              <a:gd name="T121" fmla="*/ 2147483647 h 4763"/>
              <a:gd name="T122" fmla="*/ 2147483647 w 5376"/>
              <a:gd name="T123" fmla="*/ 2147483647 h 4763"/>
              <a:gd name="T124" fmla="*/ 2147483647 w 537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76"/>
              <a:gd name="T190" fmla="*/ 0 h 4763"/>
              <a:gd name="T191" fmla="*/ 5376 w 537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76" h="4763">
                <a:moveTo>
                  <a:pt x="474" y="3662"/>
                </a:moveTo>
                <a:lnTo>
                  <a:pt x="2749" y="3662"/>
                </a:lnTo>
                <a:lnTo>
                  <a:pt x="2774" y="3664"/>
                </a:lnTo>
                <a:lnTo>
                  <a:pt x="2799" y="3668"/>
                </a:lnTo>
                <a:lnTo>
                  <a:pt x="2823" y="3673"/>
                </a:lnTo>
                <a:lnTo>
                  <a:pt x="2845" y="3682"/>
                </a:lnTo>
                <a:lnTo>
                  <a:pt x="2867" y="3693"/>
                </a:lnTo>
                <a:lnTo>
                  <a:pt x="2887" y="3704"/>
                </a:lnTo>
                <a:lnTo>
                  <a:pt x="2906" y="3719"/>
                </a:lnTo>
                <a:lnTo>
                  <a:pt x="2923" y="3735"/>
                </a:lnTo>
                <a:lnTo>
                  <a:pt x="2940" y="3753"/>
                </a:lnTo>
                <a:lnTo>
                  <a:pt x="2953" y="3771"/>
                </a:lnTo>
                <a:lnTo>
                  <a:pt x="2966" y="3791"/>
                </a:lnTo>
                <a:lnTo>
                  <a:pt x="2976" y="3812"/>
                </a:lnTo>
                <a:lnTo>
                  <a:pt x="2984" y="3836"/>
                </a:lnTo>
                <a:lnTo>
                  <a:pt x="2991" y="3860"/>
                </a:lnTo>
                <a:lnTo>
                  <a:pt x="2994" y="3883"/>
                </a:lnTo>
                <a:lnTo>
                  <a:pt x="2995" y="3908"/>
                </a:lnTo>
                <a:lnTo>
                  <a:pt x="2995" y="4151"/>
                </a:lnTo>
                <a:lnTo>
                  <a:pt x="3019" y="4154"/>
                </a:lnTo>
                <a:lnTo>
                  <a:pt x="3042" y="4158"/>
                </a:lnTo>
                <a:lnTo>
                  <a:pt x="3063" y="4165"/>
                </a:lnTo>
                <a:lnTo>
                  <a:pt x="3086" y="4175"/>
                </a:lnTo>
                <a:lnTo>
                  <a:pt x="3105" y="4186"/>
                </a:lnTo>
                <a:lnTo>
                  <a:pt x="3123" y="4199"/>
                </a:lnTo>
                <a:lnTo>
                  <a:pt x="3141" y="4213"/>
                </a:lnTo>
                <a:lnTo>
                  <a:pt x="3158" y="4228"/>
                </a:lnTo>
                <a:lnTo>
                  <a:pt x="3172" y="4246"/>
                </a:lnTo>
                <a:lnTo>
                  <a:pt x="3186" y="4264"/>
                </a:lnTo>
                <a:lnTo>
                  <a:pt x="3197" y="4284"/>
                </a:lnTo>
                <a:lnTo>
                  <a:pt x="3206" y="4304"/>
                </a:lnTo>
                <a:lnTo>
                  <a:pt x="3213" y="4327"/>
                </a:lnTo>
                <a:lnTo>
                  <a:pt x="3219" y="4349"/>
                </a:lnTo>
                <a:lnTo>
                  <a:pt x="3222" y="4372"/>
                </a:lnTo>
                <a:lnTo>
                  <a:pt x="3223" y="4396"/>
                </a:lnTo>
                <a:lnTo>
                  <a:pt x="3223" y="4698"/>
                </a:lnTo>
                <a:lnTo>
                  <a:pt x="0" y="4698"/>
                </a:lnTo>
                <a:lnTo>
                  <a:pt x="0" y="4396"/>
                </a:lnTo>
                <a:lnTo>
                  <a:pt x="0" y="4372"/>
                </a:lnTo>
                <a:lnTo>
                  <a:pt x="4" y="4349"/>
                </a:lnTo>
                <a:lnTo>
                  <a:pt x="10" y="4327"/>
                </a:lnTo>
                <a:lnTo>
                  <a:pt x="17" y="4304"/>
                </a:lnTo>
                <a:lnTo>
                  <a:pt x="26" y="4284"/>
                </a:lnTo>
                <a:lnTo>
                  <a:pt x="38" y="4264"/>
                </a:lnTo>
                <a:lnTo>
                  <a:pt x="51" y="4246"/>
                </a:lnTo>
                <a:lnTo>
                  <a:pt x="65" y="4228"/>
                </a:lnTo>
                <a:lnTo>
                  <a:pt x="82" y="4213"/>
                </a:lnTo>
                <a:lnTo>
                  <a:pt x="99" y="4199"/>
                </a:lnTo>
                <a:lnTo>
                  <a:pt x="118" y="4186"/>
                </a:lnTo>
                <a:lnTo>
                  <a:pt x="138" y="4175"/>
                </a:lnTo>
                <a:lnTo>
                  <a:pt x="158" y="4165"/>
                </a:lnTo>
                <a:lnTo>
                  <a:pt x="181" y="4158"/>
                </a:lnTo>
                <a:lnTo>
                  <a:pt x="204" y="4153"/>
                </a:lnTo>
                <a:lnTo>
                  <a:pt x="228" y="4150"/>
                </a:lnTo>
                <a:lnTo>
                  <a:pt x="2662" y="4150"/>
                </a:lnTo>
                <a:lnTo>
                  <a:pt x="2662" y="4039"/>
                </a:lnTo>
                <a:lnTo>
                  <a:pt x="228" y="4039"/>
                </a:lnTo>
                <a:lnTo>
                  <a:pt x="228" y="3908"/>
                </a:lnTo>
                <a:lnTo>
                  <a:pt x="228" y="3883"/>
                </a:lnTo>
                <a:lnTo>
                  <a:pt x="232" y="3860"/>
                </a:lnTo>
                <a:lnTo>
                  <a:pt x="238" y="3836"/>
                </a:lnTo>
                <a:lnTo>
                  <a:pt x="246" y="3812"/>
                </a:lnTo>
                <a:lnTo>
                  <a:pt x="257" y="3791"/>
                </a:lnTo>
                <a:lnTo>
                  <a:pt x="270" y="3771"/>
                </a:lnTo>
                <a:lnTo>
                  <a:pt x="284" y="3753"/>
                </a:lnTo>
                <a:lnTo>
                  <a:pt x="299" y="3735"/>
                </a:lnTo>
                <a:lnTo>
                  <a:pt x="317" y="3719"/>
                </a:lnTo>
                <a:lnTo>
                  <a:pt x="336" y="3704"/>
                </a:lnTo>
                <a:lnTo>
                  <a:pt x="356" y="3691"/>
                </a:lnTo>
                <a:lnTo>
                  <a:pt x="378" y="3682"/>
                </a:lnTo>
                <a:lnTo>
                  <a:pt x="400" y="3673"/>
                </a:lnTo>
                <a:lnTo>
                  <a:pt x="424" y="3668"/>
                </a:lnTo>
                <a:lnTo>
                  <a:pt x="449" y="3664"/>
                </a:lnTo>
                <a:lnTo>
                  <a:pt x="474" y="3662"/>
                </a:lnTo>
                <a:close/>
                <a:moveTo>
                  <a:pt x="4417" y="4252"/>
                </a:moveTo>
                <a:lnTo>
                  <a:pt x="4417" y="4252"/>
                </a:lnTo>
                <a:lnTo>
                  <a:pt x="4414" y="4256"/>
                </a:lnTo>
                <a:lnTo>
                  <a:pt x="4411" y="4260"/>
                </a:lnTo>
                <a:lnTo>
                  <a:pt x="4410" y="4264"/>
                </a:lnTo>
                <a:lnTo>
                  <a:pt x="4410" y="4268"/>
                </a:lnTo>
                <a:lnTo>
                  <a:pt x="4410" y="4272"/>
                </a:lnTo>
                <a:lnTo>
                  <a:pt x="4411" y="4278"/>
                </a:lnTo>
                <a:lnTo>
                  <a:pt x="4414" y="4282"/>
                </a:lnTo>
                <a:lnTo>
                  <a:pt x="4417" y="4285"/>
                </a:lnTo>
                <a:lnTo>
                  <a:pt x="4581" y="4449"/>
                </a:lnTo>
                <a:lnTo>
                  <a:pt x="5061" y="3969"/>
                </a:lnTo>
                <a:lnTo>
                  <a:pt x="4898" y="3805"/>
                </a:lnTo>
                <a:lnTo>
                  <a:pt x="4894" y="3803"/>
                </a:lnTo>
                <a:lnTo>
                  <a:pt x="4890" y="3800"/>
                </a:lnTo>
                <a:lnTo>
                  <a:pt x="4885" y="3798"/>
                </a:lnTo>
                <a:lnTo>
                  <a:pt x="4881" y="3798"/>
                </a:lnTo>
                <a:lnTo>
                  <a:pt x="4876" y="3798"/>
                </a:lnTo>
                <a:lnTo>
                  <a:pt x="4871" y="3800"/>
                </a:lnTo>
                <a:lnTo>
                  <a:pt x="4867" y="3803"/>
                </a:lnTo>
                <a:lnTo>
                  <a:pt x="4863" y="3805"/>
                </a:lnTo>
                <a:lnTo>
                  <a:pt x="4417" y="4252"/>
                </a:lnTo>
                <a:close/>
                <a:moveTo>
                  <a:pt x="4260" y="4094"/>
                </a:moveTo>
                <a:lnTo>
                  <a:pt x="4706" y="3648"/>
                </a:lnTo>
                <a:lnTo>
                  <a:pt x="4726" y="3630"/>
                </a:lnTo>
                <a:lnTo>
                  <a:pt x="4745" y="3616"/>
                </a:lnTo>
                <a:lnTo>
                  <a:pt x="4766" y="3604"/>
                </a:lnTo>
                <a:lnTo>
                  <a:pt x="4788" y="3594"/>
                </a:lnTo>
                <a:lnTo>
                  <a:pt x="4810" y="3586"/>
                </a:lnTo>
                <a:lnTo>
                  <a:pt x="4834" y="3580"/>
                </a:lnTo>
                <a:lnTo>
                  <a:pt x="4858" y="3576"/>
                </a:lnTo>
                <a:lnTo>
                  <a:pt x="4881" y="3576"/>
                </a:lnTo>
                <a:lnTo>
                  <a:pt x="4903" y="3576"/>
                </a:lnTo>
                <a:lnTo>
                  <a:pt x="4927" y="3580"/>
                </a:lnTo>
                <a:lnTo>
                  <a:pt x="4951" y="3586"/>
                </a:lnTo>
                <a:lnTo>
                  <a:pt x="4973" y="3594"/>
                </a:lnTo>
                <a:lnTo>
                  <a:pt x="4995" y="3604"/>
                </a:lnTo>
                <a:lnTo>
                  <a:pt x="5016" y="3616"/>
                </a:lnTo>
                <a:lnTo>
                  <a:pt x="5035" y="3630"/>
                </a:lnTo>
                <a:lnTo>
                  <a:pt x="5055" y="3648"/>
                </a:lnTo>
                <a:lnTo>
                  <a:pt x="5376" y="3968"/>
                </a:lnTo>
                <a:lnTo>
                  <a:pt x="4581" y="4763"/>
                </a:lnTo>
                <a:lnTo>
                  <a:pt x="4260" y="4442"/>
                </a:lnTo>
                <a:lnTo>
                  <a:pt x="4243" y="4424"/>
                </a:lnTo>
                <a:lnTo>
                  <a:pt x="4228" y="4404"/>
                </a:lnTo>
                <a:lnTo>
                  <a:pt x="4215" y="4384"/>
                </a:lnTo>
                <a:lnTo>
                  <a:pt x="4206" y="4361"/>
                </a:lnTo>
                <a:lnTo>
                  <a:pt x="4197" y="4339"/>
                </a:lnTo>
                <a:lnTo>
                  <a:pt x="4192" y="4315"/>
                </a:lnTo>
                <a:lnTo>
                  <a:pt x="4189" y="4292"/>
                </a:lnTo>
                <a:lnTo>
                  <a:pt x="4188" y="4268"/>
                </a:lnTo>
                <a:lnTo>
                  <a:pt x="4189" y="4245"/>
                </a:lnTo>
                <a:lnTo>
                  <a:pt x="4192" y="4221"/>
                </a:lnTo>
                <a:lnTo>
                  <a:pt x="4197" y="4199"/>
                </a:lnTo>
                <a:lnTo>
                  <a:pt x="4206" y="4176"/>
                </a:lnTo>
                <a:lnTo>
                  <a:pt x="4215" y="4154"/>
                </a:lnTo>
                <a:lnTo>
                  <a:pt x="4228" y="4133"/>
                </a:lnTo>
                <a:lnTo>
                  <a:pt x="4243" y="4113"/>
                </a:lnTo>
                <a:lnTo>
                  <a:pt x="4260" y="4094"/>
                </a:lnTo>
                <a:close/>
                <a:moveTo>
                  <a:pt x="4103" y="4094"/>
                </a:moveTo>
                <a:lnTo>
                  <a:pt x="2417" y="2409"/>
                </a:lnTo>
                <a:lnTo>
                  <a:pt x="3023" y="1804"/>
                </a:lnTo>
                <a:lnTo>
                  <a:pt x="4707" y="3490"/>
                </a:lnTo>
                <a:lnTo>
                  <a:pt x="4550" y="3647"/>
                </a:lnTo>
                <a:lnTo>
                  <a:pt x="3084" y="2181"/>
                </a:lnTo>
                <a:lnTo>
                  <a:pt x="3084" y="2762"/>
                </a:lnTo>
                <a:lnTo>
                  <a:pt x="4260" y="3937"/>
                </a:lnTo>
                <a:lnTo>
                  <a:pt x="4103" y="4094"/>
                </a:lnTo>
                <a:close/>
                <a:moveTo>
                  <a:pt x="2165" y="666"/>
                </a:moveTo>
                <a:lnTo>
                  <a:pt x="2165" y="666"/>
                </a:lnTo>
                <a:lnTo>
                  <a:pt x="2152" y="648"/>
                </a:lnTo>
                <a:lnTo>
                  <a:pt x="2140" y="628"/>
                </a:lnTo>
                <a:lnTo>
                  <a:pt x="2131" y="607"/>
                </a:lnTo>
                <a:lnTo>
                  <a:pt x="2122" y="587"/>
                </a:lnTo>
                <a:lnTo>
                  <a:pt x="2117" y="564"/>
                </a:lnTo>
                <a:lnTo>
                  <a:pt x="2113" y="543"/>
                </a:lnTo>
                <a:lnTo>
                  <a:pt x="2111" y="521"/>
                </a:lnTo>
                <a:lnTo>
                  <a:pt x="2111" y="499"/>
                </a:lnTo>
                <a:lnTo>
                  <a:pt x="2113" y="477"/>
                </a:lnTo>
                <a:lnTo>
                  <a:pt x="2117" y="454"/>
                </a:lnTo>
                <a:lnTo>
                  <a:pt x="2122" y="434"/>
                </a:lnTo>
                <a:lnTo>
                  <a:pt x="2131" y="411"/>
                </a:lnTo>
                <a:lnTo>
                  <a:pt x="2140" y="392"/>
                </a:lnTo>
                <a:lnTo>
                  <a:pt x="2153" y="372"/>
                </a:lnTo>
                <a:lnTo>
                  <a:pt x="2167" y="353"/>
                </a:lnTo>
                <a:lnTo>
                  <a:pt x="2182" y="336"/>
                </a:lnTo>
                <a:lnTo>
                  <a:pt x="2446" y="72"/>
                </a:lnTo>
                <a:lnTo>
                  <a:pt x="2466" y="56"/>
                </a:lnTo>
                <a:lnTo>
                  <a:pt x="2485" y="40"/>
                </a:lnTo>
                <a:lnTo>
                  <a:pt x="2506" y="28"/>
                </a:lnTo>
                <a:lnTo>
                  <a:pt x="2528" y="18"/>
                </a:lnTo>
                <a:lnTo>
                  <a:pt x="2550" y="10"/>
                </a:lnTo>
                <a:lnTo>
                  <a:pt x="2574" y="4"/>
                </a:lnTo>
                <a:lnTo>
                  <a:pt x="2598" y="1"/>
                </a:lnTo>
                <a:lnTo>
                  <a:pt x="2620" y="0"/>
                </a:lnTo>
                <a:lnTo>
                  <a:pt x="2644" y="1"/>
                </a:lnTo>
                <a:lnTo>
                  <a:pt x="2667" y="4"/>
                </a:lnTo>
                <a:lnTo>
                  <a:pt x="2691" y="10"/>
                </a:lnTo>
                <a:lnTo>
                  <a:pt x="2713" y="18"/>
                </a:lnTo>
                <a:lnTo>
                  <a:pt x="2735" y="28"/>
                </a:lnTo>
                <a:lnTo>
                  <a:pt x="2756" y="40"/>
                </a:lnTo>
                <a:lnTo>
                  <a:pt x="2776" y="56"/>
                </a:lnTo>
                <a:lnTo>
                  <a:pt x="2795" y="72"/>
                </a:lnTo>
                <a:lnTo>
                  <a:pt x="3660" y="937"/>
                </a:lnTo>
                <a:lnTo>
                  <a:pt x="3676" y="956"/>
                </a:lnTo>
                <a:lnTo>
                  <a:pt x="3691" y="976"/>
                </a:lnTo>
                <a:lnTo>
                  <a:pt x="3704" y="997"/>
                </a:lnTo>
                <a:lnTo>
                  <a:pt x="3714" y="1019"/>
                </a:lnTo>
                <a:lnTo>
                  <a:pt x="3722" y="1041"/>
                </a:lnTo>
                <a:lnTo>
                  <a:pt x="3728" y="1065"/>
                </a:lnTo>
                <a:lnTo>
                  <a:pt x="3730" y="1088"/>
                </a:lnTo>
                <a:lnTo>
                  <a:pt x="3732" y="1112"/>
                </a:lnTo>
                <a:lnTo>
                  <a:pt x="3730" y="1136"/>
                </a:lnTo>
                <a:lnTo>
                  <a:pt x="3728" y="1159"/>
                </a:lnTo>
                <a:lnTo>
                  <a:pt x="3722" y="1181"/>
                </a:lnTo>
                <a:lnTo>
                  <a:pt x="3714" y="1204"/>
                </a:lnTo>
                <a:lnTo>
                  <a:pt x="3704" y="1226"/>
                </a:lnTo>
                <a:lnTo>
                  <a:pt x="3691" y="1247"/>
                </a:lnTo>
                <a:lnTo>
                  <a:pt x="3676" y="1268"/>
                </a:lnTo>
                <a:lnTo>
                  <a:pt x="3660" y="1286"/>
                </a:lnTo>
                <a:lnTo>
                  <a:pt x="3395" y="1550"/>
                </a:lnTo>
                <a:lnTo>
                  <a:pt x="3380" y="1565"/>
                </a:lnTo>
                <a:lnTo>
                  <a:pt x="3362" y="1577"/>
                </a:lnTo>
                <a:lnTo>
                  <a:pt x="3344" y="1589"/>
                </a:lnTo>
                <a:lnTo>
                  <a:pt x="3326" y="1598"/>
                </a:lnTo>
                <a:lnTo>
                  <a:pt x="3306" y="1607"/>
                </a:lnTo>
                <a:lnTo>
                  <a:pt x="3287" y="1614"/>
                </a:lnTo>
                <a:lnTo>
                  <a:pt x="3266" y="1618"/>
                </a:lnTo>
                <a:lnTo>
                  <a:pt x="3245" y="1621"/>
                </a:lnTo>
                <a:lnTo>
                  <a:pt x="3226" y="1622"/>
                </a:lnTo>
                <a:lnTo>
                  <a:pt x="3205" y="1621"/>
                </a:lnTo>
                <a:lnTo>
                  <a:pt x="3184" y="1619"/>
                </a:lnTo>
                <a:lnTo>
                  <a:pt x="3163" y="1615"/>
                </a:lnTo>
                <a:lnTo>
                  <a:pt x="3144" y="1609"/>
                </a:lnTo>
                <a:lnTo>
                  <a:pt x="3124" y="1601"/>
                </a:lnTo>
                <a:lnTo>
                  <a:pt x="3105" y="1593"/>
                </a:lnTo>
                <a:lnTo>
                  <a:pt x="3087" y="1582"/>
                </a:lnTo>
                <a:lnTo>
                  <a:pt x="2189" y="2479"/>
                </a:lnTo>
                <a:lnTo>
                  <a:pt x="2200" y="2499"/>
                </a:lnTo>
                <a:lnTo>
                  <a:pt x="2208" y="2517"/>
                </a:lnTo>
                <a:lnTo>
                  <a:pt x="2217" y="2536"/>
                </a:lnTo>
                <a:lnTo>
                  <a:pt x="2222" y="2557"/>
                </a:lnTo>
                <a:lnTo>
                  <a:pt x="2227" y="2577"/>
                </a:lnTo>
                <a:lnTo>
                  <a:pt x="2228" y="2598"/>
                </a:lnTo>
                <a:lnTo>
                  <a:pt x="2229" y="2618"/>
                </a:lnTo>
                <a:lnTo>
                  <a:pt x="2228" y="2639"/>
                </a:lnTo>
                <a:lnTo>
                  <a:pt x="2225" y="2659"/>
                </a:lnTo>
                <a:lnTo>
                  <a:pt x="2220" y="2680"/>
                </a:lnTo>
                <a:lnTo>
                  <a:pt x="2214" y="2699"/>
                </a:lnTo>
                <a:lnTo>
                  <a:pt x="2206" y="2719"/>
                </a:lnTo>
                <a:lnTo>
                  <a:pt x="2196" y="2738"/>
                </a:lnTo>
                <a:lnTo>
                  <a:pt x="2185" y="2755"/>
                </a:lnTo>
                <a:lnTo>
                  <a:pt x="2171" y="2773"/>
                </a:lnTo>
                <a:lnTo>
                  <a:pt x="2157" y="2789"/>
                </a:lnTo>
                <a:lnTo>
                  <a:pt x="1893" y="3052"/>
                </a:lnTo>
                <a:lnTo>
                  <a:pt x="1875" y="3069"/>
                </a:lnTo>
                <a:lnTo>
                  <a:pt x="1857" y="3083"/>
                </a:lnTo>
                <a:lnTo>
                  <a:pt x="1837" y="3097"/>
                </a:lnTo>
                <a:lnTo>
                  <a:pt x="1818" y="3108"/>
                </a:lnTo>
                <a:lnTo>
                  <a:pt x="1797" y="3117"/>
                </a:lnTo>
                <a:lnTo>
                  <a:pt x="1776" y="3124"/>
                </a:lnTo>
                <a:lnTo>
                  <a:pt x="1754" y="3129"/>
                </a:lnTo>
                <a:lnTo>
                  <a:pt x="1730" y="3131"/>
                </a:lnTo>
                <a:lnTo>
                  <a:pt x="1707" y="3131"/>
                </a:lnTo>
                <a:lnTo>
                  <a:pt x="1683" y="3129"/>
                </a:lnTo>
                <a:lnTo>
                  <a:pt x="1659" y="3123"/>
                </a:lnTo>
                <a:lnTo>
                  <a:pt x="1636" y="3115"/>
                </a:lnTo>
                <a:lnTo>
                  <a:pt x="1611" y="3102"/>
                </a:lnTo>
                <a:lnTo>
                  <a:pt x="1586" y="3087"/>
                </a:lnTo>
                <a:lnTo>
                  <a:pt x="1561" y="3067"/>
                </a:lnTo>
                <a:lnTo>
                  <a:pt x="1537" y="3045"/>
                </a:lnTo>
                <a:lnTo>
                  <a:pt x="680" y="2188"/>
                </a:lnTo>
                <a:lnTo>
                  <a:pt x="663" y="2168"/>
                </a:lnTo>
                <a:lnTo>
                  <a:pt x="648" y="2149"/>
                </a:lnTo>
                <a:lnTo>
                  <a:pt x="635" y="2128"/>
                </a:lnTo>
                <a:lnTo>
                  <a:pt x="625" y="2106"/>
                </a:lnTo>
                <a:lnTo>
                  <a:pt x="617" y="2083"/>
                </a:lnTo>
                <a:lnTo>
                  <a:pt x="612" y="2060"/>
                </a:lnTo>
                <a:lnTo>
                  <a:pt x="609" y="2038"/>
                </a:lnTo>
                <a:lnTo>
                  <a:pt x="607" y="2014"/>
                </a:lnTo>
                <a:lnTo>
                  <a:pt x="609" y="1990"/>
                </a:lnTo>
                <a:lnTo>
                  <a:pt x="612" y="1967"/>
                </a:lnTo>
                <a:lnTo>
                  <a:pt x="617" y="1943"/>
                </a:lnTo>
                <a:lnTo>
                  <a:pt x="625" y="1921"/>
                </a:lnTo>
                <a:lnTo>
                  <a:pt x="635" y="1899"/>
                </a:lnTo>
                <a:lnTo>
                  <a:pt x="648" y="1878"/>
                </a:lnTo>
                <a:lnTo>
                  <a:pt x="663" y="1858"/>
                </a:lnTo>
                <a:lnTo>
                  <a:pt x="680" y="1839"/>
                </a:lnTo>
                <a:lnTo>
                  <a:pt x="944" y="1575"/>
                </a:lnTo>
                <a:lnTo>
                  <a:pt x="960" y="1559"/>
                </a:lnTo>
                <a:lnTo>
                  <a:pt x="980" y="1546"/>
                </a:lnTo>
                <a:lnTo>
                  <a:pt x="999" y="1533"/>
                </a:lnTo>
                <a:lnTo>
                  <a:pt x="1019" y="1523"/>
                </a:lnTo>
                <a:lnTo>
                  <a:pt x="1040" y="1515"/>
                </a:lnTo>
                <a:lnTo>
                  <a:pt x="1062" y="1509"/>
                </a:lnTo>
                <a:lnTo>
                  <a:pt x="1084" y="1505"/>
                </a:lnTo>
                <a:lnTo>
                  <a:pt x="1106" y="1504"/>
                </a:lnTo>
                <a:lnTo>
                  <a:pt x="1129" y="1504"/>
                </a:lnTo>
                <a:lnTo>
                  <a:pt x="1149" y="1505"/>
                </a:lnTo>
                <a:lnTo>
                  <a:pt x="1172" y="1509"/>
                </a:lnTo>
                <a:lnTo>
                  <a:pt x="1194" y="1515"/>
                </a:lnTo>
                <a:lnTo>
                  <a:pt x="1215" y="1523"/>
                </a:lnTo>
                <a:lnTo>
                  <a:pt x="1236" y="1533"/>
                </a:lnTo>
                <a:lnTo>
                  <a:pt x="1255" y="1546"/>
                </a:lnTo>
                <a:lnTo>
                  <a:pt x="1273" y="1559"/>
                </a:lnTo>
                <a:lnTo>
                  <a:pt x="2165" y="666"/>
                </a:lnTo>
                <a:close/>
                <a:moveTo>
                  <a:pt x="1134" y="1733"/>
                </a:moveTo>
                <a:lnTo>
                  <a:pt x="1134" y="1733"/>
                </a:lnTo>
                <a:lnTo>
                  <a:pt x="1130" y="1729"/>
                </a:lnTo>
                <a:lnTo>
                  <a:pt x="1126" y="1728"/>
                </a:lnTo>
                <a:lnTo>
                  <a:pt x="1122" y="1726"/>
                </a:lnTo>
                <a:lnTo>
                  <a:pt x="1117" y="1726"/>
                </a:lnTo>
                <a:lnTo>
                  <a:pt x="1113" y="1726"/>
                </a:lnTo>
                <a:lnTo>
                  <a:pt x="1108" y="1728"/>
                </a:lnTo>
                <a:lnTo>
                  <a:pt x="1104" y="1729"/>
                </a:lnTo>
                <a:lnTo>
                  <a:pt x="1101" y="1733"/>
                </a:lnTo>
                <a:lnTo>
                  <a:pt x="837" y="1996"/>
                </a:lnTo>
                <a:lnTo>
                  <a:pt x="834" y="2000"/>
                </a:lnTo>
                <a:lnTo>
                  <a:pt x="831" y="2004"/>
                </a:lnTo>
                <a:lnTo>
                  <a:pt x="830" y="2008"/>
                </a:lnTo>
                <a:lnTo>
                  <a:pt x="830" y="2014"/>
                </a:lnTo>
                <a:lnTo>
                  <a:pt x="830" y="2018"/>
                </a:lnTo>
                <a:lnTo>
                  <a:pt x="831" y="2022"/>
                </a:lnTo>
                <a:lnTo>
                  <a:pt x="834" y="2026"/>
                </a:lnTo>
                <a:lnTo>
                  <a:pt x="837" y="2031"/>
                </a:lnTo>
                <a:lnTo>
                  <a:pt x="1701" y="2895"/>
                </a:lnTo>
                <a:lnTo>
                  <a:pt x="1707" y="2899"/>
                </a:lnTo>
                <a:lnTo>
                  <a:pt x="1711" y="2902"/>
                </a:lnTo>
                <a:lnTo>
                  <a:pt x="1716" y="2903"/>
                </a:lnTo>
                <a:lnTo>
                  <a:pt x="1721" y="2903"/>
                </a:lnTo>
                <a:lnTo>
                  <a:pt x="1725" y="2902"/>
                </a:lnTo>
                <a:lnTo>
                  <a:pt x="1729" y="2901"/>
                </a:lnTo>
                <a:lnTo>
                  <a:pt x="1736" y="2895"/>
                </a:lnTo>
                <a:lnTo>
                  <a:pt x="2000" y="2631"/>
                </a:lnTo>
                <a:lnTo>
                  <a:pt x="2003" y="2628"/>
                </a:lnTo>
                <a:lnTo>
                  <a:pt x="2004" y="2624"/>
                </a:lnTo>
                <a:lnTo>
                  <a:pt x="2006" y="2620"/>
                </a:lnTo>
                <a:lnTo>
                  <a:pt x="2007" y="2614"/>
                </a:lnTo>
                <a:lnTo>
                  <a:pt x="2006" y="2610"/>
                </a:lnTo>
                <a:lnTo>
                  <a:pt x="2004" y="2606"/>
                </a:lnTo>
                <a:lnTo>
                  <a:pt x="2003" y="2602"/>
                </a:lnTo>
                <a:lnTo>
                  <a:pt x="2000" y="2598"/>
                </a:lnTo>
                <a:lnTo>
                  <a:pt x="1134" y="1733"/>
                </a:lnTo>
                <a:close/>
                <a:moveTo>
                  <a:pt x="3005" y="1350"/>
                </a:moveTo>
                <a:lnTo>
                  <a:pt x="2400" y="745"/>
                </a:lnTo>
                <a:lnTo>
                  <a:pt x="1352" y="1794"/>
                </a:lnTo>
                <a:lnTo>
                  <a:pt x="1957" y="2397"/>
                </a:lnTo>
                <a:lnTo>
                  <a:pt x="3005" y="1350"/>
                </a:lnTo>
                <a:close/>
                <a:moveTo>
                  <a:pt x="3205" y="1393"/>
                </a:moveTo>
                <a:lnTo>
                  <a:pt x="3205" y="1393"/>
                </a:lnTo>
                <a:lnTo>
                  <a:pt x="3209" y="1395"/>
                </a:lnTo>
                <a:lnTo>
                  <a:pt x="3213" y="1398"/>
                </a:lnTo>
                <a:lnTo>
                  <a:pt x="3218" y="1398"/>
                </a:lnTo>
                <a:lnTo>
                  <a:pt x="3222" y="1400"/>
                </a:lnTo>
                <a:lnTo>
                  <a:pt x="3226" y="1398"/>
                </a:lnTo>
                <a:lnTo>
                  <a:pt x="3230" y="1398"/>
                </a:lnTo>
                <a:lnTo>
                  <a:pt x="3234" y="1395"/>
                </a:lnTo>
                <a:lnTo>
                  <a:pt x="3238" y="1393"/>
                </a:lnTo>
                <a:lnTo>
                  <a:pt x="3502" y="1129"/>
                </a:lnTo>
                <a:lnTo>
                  <a:pt x="3505" y="1124"/>
                </a:lnTo>
                <a:lnTo>
                  <a:pt x="3508" y="1120"/>
                </a:lnTo>
                <a:lnTo>
                  <a:pt x="3509" y="1116"/>
                </a:lnTo>
                <a:lnTo>
                  <a:pt x="3509" y="1112"/>
                </a:lnTo>
                <a:lnTo>
                  <a:pt x="3509" y="1106"/>
                </a:lnTo>
                <a:lnTo>
                  <a:pt x="3508" y="1102"/>
                </a:lnTo>
                <a:lnTo>
                  <a:pt x="3505" y="1098"/>
                </a:lnTo>
                <a:lnTo>
                  <a:pt x="3502" y="1095"/>
                </a:lnTo>
                <a:lnTo>
                  <a:pt x="2638" y="229"/>
                </a:lnTo>
                <a:lnTo>
                  <a:pt x="2634" y="227"/>
                </a:lnTo>
                <a:lnTo>
                  <a:pt x="2630" y="224"/>
                </a:lnTo>
                <a:lnTo>
                  <a:pt x="2625" y="222"/>
                </a:lnTo>
                <a:lnTo>
                  <a:pt x="2620" y="222"/>
                </a:lnTo>
                <a:lnTo>
                  <a:pt x="2616" y="222"/>
                </a:lnTo>
                <a:lnTo>
                  <a:pt x="2612" y="224"/>
                </a:lnTo>
                <a:lnTo>
                  <a:pt x="2607" y="227"/>
                </a:lnTo>
                <a:lnTo>
                  <a:pt x="2603" y="229"/>
                </a:lnTo>
                <a:lnTo>
                  <a:pt x="2339" y="493"/>
                </a:lnTo>
                <a:lnTo>
                  <a:pt x="2336" y="498"/>
                </a:lnTo>
                <a:lnTo>
                  <a:pt x="2335" y="502"/>
                </a:lnTo>
                <a:lnTo>
                  <a:pt x="2334" y="506"/>
                </a:lnTo>
                <a:lnTo>
                  <a:pt x="2332" y="510"/>
                </a:lnTo>
                <a:lnTo>
                  <a:pt x="2334" y="514"/>
                </a:lnTo>
                <a:lnTo>
                  <a:pt x="2335" y="518"/>
                </a:lnTo>
                <a:lnTo>
                  <a:pt x="2336" y="523"/>
                </a:lnTo>
                <a:lnTo>
                  <a:pt x="2339" y="527"/>
                </a:lnTo>
                <a:lnTo>
                  <a:pt x="3205" y="1393"/>
                </a:lnTo>
                <a:close/>
              </a:path>
            </a:pathLst>
          </a:custGeom>
          <a:solidFill>
            <a:srgbClr val="2C97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1" name="Gruppieren 128">
            <a:extLst>
              <a:ext uri="{FF2B5EF4-FFF2-40B4-BE49-F238E27FC236}">
                <a16:creationId xmlns:a16="http://schemas.microsoft.com/office/drawing/2014/main" id="{60F0D567-FEF8-4A25-9374-F2BAB7764113}"/>
              </a:ext>
            </a:extLst>
          </p:cNvPr>
          <p:cNvGrpSpPr/>
          <p:nvPr/>
        </p:nvGrpSpPr>
        <p:grpSpPr>
          <a:xfrm>
            <a:off x="516109" y="1815746"/>
            <a:ext cx="360439" cy="360000"/>
            <a:chOff x="3452813" y="5165725"/>
            <a:chExt cx="1147763" cy="1114425"/>
          </a:xfrm>
          <a:solidFill>
            <a:srgbClr val="2C973E"/>
          </a:solidFill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EB9F49-0F7B-4132-8474-BB008BC4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726" y="5195888"/>
              <a:ext cx="547688" cy="355600"/>
            </a:xfrm>
            <a:custGeom>
              <a:avLst/>
              <a:gdLst>
                <a:gd name="T0" fmla="*/ 144 w 146"/>
                <a:gd name="T1" fmla="*/ 36 h 95"/>
                <a:gd name="T2" fmla="*/ 137 w 146"/>
                <a:gd name="T3" fmla="*/ 36 h 95"/>
                <a:gd name="T4" fmla="*/ 131 w 146"/>
                <a:gd name="T5" fmla="*/ 38 h 95"/>
                <a:gd name="T6" fmla="*/ 131 w 146"/>
                <a:gd name="T7" fmla="*/ 38 h 95"/>
                <a:gd name="T8" fmla="*/ 121 w 146"/>
                <a:gd name="T9" fmla="*/ 34 h 95"/>
                <a:gd name="T10" fmla="*/ 121 w 146"/>
                <a:gd name="T11" fmla="*/ 34 h 95"/>
                <a:gd name="T12" fmla="*/ 93 w 146"/>
                <a:gd name="T13" fmla="*/ 3 h 95"/>
                <a:gd name="T14" fmla="*/ 0 w 146"/>
                <a:gd name="T15" fmla="*/ 0 h 95"/>
                <a:gd name="T16" fmla="*/ 38 w 146"/>
                <a:gd name="T17" fmla="*/ 30 h 95"/>
                <a:gd name="T18" fmla="*/ 58 w 146"/>
                <a:gd name="T19" fmla="*/ 68 h 95"/>
                <a:gd name="T20" fmla="*/ 58 w 146"/>
                <a:gd name="T21" fmla="*/ 68 h 95"/>
                <a:gd name="T22" fmla="*/ 58 w 146"/>
                <a:gd name="T23" fmla="*/ 68 h 95"/>
                <a:gd name="T24" fmla="*/ 56 w 146"/>
                <a:gd name="T25" fmla="*/ 77 h 95"/>
                <a:gd name="T26" fmla="*/ 56 w 146"/>
                <a:gd name="T27" fmla="*/ 77 h 95"/>
                <a:gd name="T28" fmla="*/ 47 w 146"/>
                <a:gd name="T29" fmla="*/ 82 h 95"/>
                <a:gd name="T30" fmla="*/ 47 w 146"/>
                <a:gd name="T31" fmla="*/ 82 h 95"/>
                <a:gd name="T32" fmla="*/ 47 w 146"/>
                <a:gd name="T33" fmla="*/ 82 h 95"/>
                <a:gd name="T34" fmla="*/ 46 w 146"/>
                <a:gd name="T35" fmla="*/ 83 h 95"/>
                <a:gd name="T36" fmla="*/ 43 w 146"/>
                <a:gd name="T37" fmla="*/ 88 h 95"/>
                <a:gd name="T38" fmla="*/ 49 w 146"/>
                <a:gd name="T39" fmla="*/ 92 h 95"/>
                <a:gd name="T40" fmla="*/ 107 w 146"/>
                <a:gd name="T41" fmla="*/ 95 h 95"/>
                <a:gd name="T42" fmla="*/ 144 w 146"/>
                <a:gd name="T43" fmla="*/ 42 h 95"/>
                <a:gd name="T44" fmla="*/ 144 w 146"/>
                <a:gd name="T45" fmla="*/ 42 h 95"/>
                <a:gd name="T46" fmla="*/ 144 w 146"/>
                <a:gd name="T47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95">
                  <a:moveTo>
                    <a:pt x="144" y="36"/>
                  </a:moveTo>
                  <a:cubicBezTo>
                    <a:pt x="142" y="34"/>
                    <a:pt x="138" y="35"/>
                    <a:pt x="137" y="36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24" y="41"/>
                    <a:pt x="121" y="34"/>
                    <a:pt x="121" y="34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17" y="26"/>
                    <a:pt x="108" y="11"/>
                    <a:pt x="9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6" y="9"/>
                    <a:pt x="38" y="30"/>
                  </a:cubicBezTo>
                  <a:cubicBezTo>
                    <a:pt x="46" y="45"/>
                    <a:pt x="54" y="60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9"/>
                    <a:pt x="61" y="74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3" y="85"/>
                    <a:pt x="43" y="88"/>
                  </a:cubicBezTo>
                  <a:cubicBezTo>
                    <a:pt x="44" y="91"/>
                    <a:pt x="47" y="92"/>
                    <a:pt x="49" y="92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6" y="40"/>
                    <a:pt x="146" y="38"/>
                    <a:pt x="14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779E98A-C2DB-4F95-9899-C3B6B51C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5165725"/>
              <a:ext cx="412750" cy="423863"/>
            </a:xfrm>
            <a:custGeom>
              <a:avLst/>
              <a:gdLst>
                <a:gd name="T0" fmla="*/ 5 w 110"/>
                <a:gd name="T1" fmla="*/ 65 h 113"/>
                <a:gd name="T2" fmla="*/ 7 w 110"/>
                <a:gd name="T3" fmla="*/ 79 h 113"/>
                <a:gd name="T4" fmla="*/ 58 w 110"/>
                <a:gd name="T5" fmla="*/ 109 h 113"/>
                <a:gd name="T6" fmla="*/ 58 w 110"/>
                <a:gd name="T7" fmla="*/ 109 h 113"/>
                <a:gd name="T8" fmla="*/ 70 w 110"/>
                <a:gd name="T9" fmla="*/ 106 h 113"/>
                <a:gd name="T10" fmla="*/ 110 w 110"/>
                <a:gd name="T11" fmla="*/ 40 h 113"/>
                <a:gd name="T12" fmla="*/ 84 w 110"/>
                <a:gd name="T13" fmla="*/ 16 h 113"/>
                <a:gd name="T14" fmla="*/ 27 w 110"/>
                <a:gd name="T15" fmla="*/ 27 h 113"/>
                <a:gd name="T16" fmla="*/ 5 w 110"/>
                <a:gd name="T17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3">
                  <a:moveTo>
                    <a:pt x="5" y="65"/>
                  </a:moveTo>
                  <a:cubicBezTo>
                    <a:pt x="5" y="65"/>
                    <a:pt x="0" y="72"/>
                    <a:pt x="7" y="7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8" y="109"/>
                    <a:pt x="66" y="113"/>
                    <a:pt x="70" y="106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5" y="20"/>
                    <a:pt x="84" y="16"/>
                    <a:pt x="84" y="16"/>
                  </a:cubicBezTo>
                  <a:cubicBezTo>
                    <a:pt x="49" y="0"/>
                    <a:pt x="27" y="27"/>
                    <a:pt x="27" y="27"/>
                  </a:cubicBezTo>
                  <a:cubicBezTo>
                    <a:pt x="5" y="65"/>
                    <a:pt x="5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19377EA-1C0A-40FA-AD69-AFE483BC5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5848350"/>
              <a:ext cx="514350" cy="431800"/>
            </a:xfrm>
            <a:custGeom>
              <a:avLst/>
              <a:gdLst>
                <a:gd name="T0" fmla="*/ 32 w 137"/>
                <a:gd name="T1" fmla="*/ 114 h 115"/>
                <a:gd name="T2" fmla="*/ 36 w 137"/>
                <a:gd name="T3" fmla="*/ 109 h 115"/>
                <a:gd name="T4" fmla="*/ 37 w 137"/>
                <a:gd name="T5" fmla="*/ 102 h 115"/>
                <a:gd name="T6" fmla="*/ 37 w 137"/>
                <a:gd name="T7" fmla="*/ 102 h 115"/>
                <a:gd name="T8" fmla="*/ 45 w 137"/>
                <a:gd name="T9" fmla="*/ 96 h 115"/>
                <a:gd name="T10" fmla="*/ 45 w 137"/>
                <a:gd name="T11" fmla="*/ 96 h 115"/>
                <a:gd name="T12" fmla="*/ 87 w 137"/>
                <a:gd name="T13" fmla="*/ 88 h 115"/>
                <a:gd name="T14" fmla="*/ 137 w 137"/>
                <a:gd name="T15" fmla="*/ 10 h 115"/>
                <a:gd name="T16" fmla="*/ 91 w 137"/>
                <a:gd name="T17" fmla="*/ 27 h 115"/>
                <a:gd name="T18" fmla="*/ 49 w 137"/>
                <a:gd name="T19" fmla="*/ 25 h 115"/>
                <a:gd name="T20" fmla="*/ 49 w 137"/>
                <a:gd name="T21" fmla="*/ 25 h 115"/>
                <a:gd name="T22" fmla="*/ 49 w 137"/>
                <a:gd name="T23" fmla="*/ 25 h 115"/>
                <a:gd name="T24" fmla="*/ 42 w 137"/>
                <a:gd name="T25" fmla="*/ 18 h 115"/>
                <a:gd name="T26" fmla="*/ 42 w 137"/>
                <a:gd name="T27" fmla="*/ 18 h 115"/>
                <a:gd name="T28" fmla="*/ 43 w 137"/>
                <a:gd name="T29" fmla="*/ 7 h 115"/>
                <a:gd name="T30" fmla="*/ 43 w 137"/>
                <a:gd name="T31" fmla="*/ 7 h 115"/>
                <a:gd name="T32" fmla="*/ 43 w 137"/>
                <a:gd name="T33" fmla="*/ 7 h 115"/>
                <a:gd name="T34" fmla="*/ 43 w 137"/>
                <a:gd name="T35" fmla="*/ 7 h 115"/>
                <a:gd name="T36" fmla="*/ 39 w 137"/>
                <a:gd name="T37" fmla="*/ 1 h 115"/>
                <a:gd name="T38" fmla="*/ 32 w 137"/>
                <a:gd name="T39" fmla="*/ 5 h 115"/>
                <a:gd name="T40" fmla="*/ 0 w 137"/>
                <a:gd name="T41" fmla="*/ 53 h 115"/>
                <a:gd name="T42" fmla="*/ 27 w 137"/>
                <a:gd name="T43" fmla="*/ 112 h 115"/>
                <a:gd name="T44" fmla="*/ 27 w 137"/>
                <a:gd name="T45" fmla="*/ 112 h 115"/>
                <a:gd name="T46" fmla="*/ 32 w 137"/>
                <a:gd name="T4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7" h="115">
                  <a:moveTo>
                    <a:pt x="32" y="114"/>
                  </a:moveTo>
                  <a:cubicBezTo>
                    <a:pt x="35" y="114"/>
                    <a:pt x="36" y="110"/>
                    <a:pt x="36" y="10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95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97"/>
                    <a:pt x="72" y="97"/>
                    <a:pt x="87" y="88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0"/>
                    <a:pt x="116" y="28"/>
                    <a:pt x="91" y="27"/>
                  </a:cubicBezTo>
                  <a:cubicBezTo>
                    <a:pt x="75" y="27"/>
                    <a:pt x="58" y="26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8" y="25"/>
                    <a:pt x="42" y="24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"/>
                    <a:pt x="42" y="2"/>
                    <a:pt x="39" y="1"/>
                  </a:cubicBezTo>
                  <a:cubicBezTo>
                    <a:pt x="37" y="0"/>
                    <a:pt x="34" y="2"/>
                    <a:pt x="32" y="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8" y="114"/>
                    <a:pt x="30" y="115"/>
                    <a:pt x="32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0919CB0-D5F3-46F1-821D-2C159F21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5521325"/>
              <a:ext cx="393700" cy="412750"/>
            </a:xfrm>
            <a:custGeom>
              <a:avLst/>
              <a:gdLst>
                <a:gd name="T0" fmla="*/ 72 w 105"/>
                <a:gd name="T1" fmla="*/ 8 h 110"/>
                <a:gd name="T2" fmla="*/ 59 w 105"/>
                <a:gd name="T3" fmla="*/ 2 h 110"/>
                <a:gd name="T4" fmla="*/ 7 w 105"/>
                <a:gd name="T5" fmla="*/ 30 h 110"/>
                <a:gd name="T6" fmla="*/ 7 w 105"/>
                <a:gd name="T7" fmla="*/ 30 h 110"/>
                <a:gd name="T8" fmla="*/ 4 w 105"/>
                <a:gd name="T9" fmla="*/ 42 h 110"/>
                <a:gd name="T10" fmla="*/ 40 w 105"/>
                <a:gd name="T11" fmla="*/ 110 h 110"/>
                <a:gd name="T12" fmla="*/ 73 w 105"/>
                <a:gd name="T13" fmla="*/ 100 h 110"/>
                <a:gd name="T14" fmla="*/ 93 w 105"/>
                <a:gd name="T15" fmla="*/ 46 h 110"/>
                <a:gd name="T16" fmla="*/ 72 w 105"/>
                <a:gd name="T17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0">
                  <a:moveTo>
                    <a:pt x="72" y="8"/>
                  </a:moveTo>
                  <a:cubicBezTo>
                    <a:pt x="72" y="8"/>
                    <a:pt x="68" y="0"/>
                    <a:pt x="59" y="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0" y="35"/>
                    <a:pt x="4" y="42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64" y="108"/>
                    <a:pt x="73" y="100"/>
                    <a:pt x="73" y="100"/>
                  </a:cubicBezTo>
                  <a:cubicBezTo>
                    <a:pt x="105" y="78"/>
                    <a:pt x="93" y="46"/>
                    <a:pt x="93" y="46"/>
                  </a:cubicBezTo>
                  <a:cubicBezTo>
                    <a:pt x="72" y="8"/>
                    <a:pt x="72" y="8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0AD8C3AE-6C93-4A40-85B2-0417160C7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5529263"/>
              <a:ext cx="382588" cy="547688"/>
            </a:xfrm>
            <a:custGeom>
              <a:avLst/>
              <a:gdLst>
                <a:gd name="T0" fmla="*/ 4 w 102"/>
                <a:gd name="T1" fmla="*/ 4 h 146"/>
                <a:gd name="T2" fmla="*/ 7 w 102"/>
                <a:gd name="T3" fmla="*/ 10 h 146"/>
                <a:gd name="T4" fmla="*/ 12 w 102"/>
                <a:gd name="T5" fmla="*/ 14 h 146"/>
                <a:gd name="T6" fmla="*/ 12 w 102"/>
                <a:gd name="T7" fmla="*/ 14 h 146"/>
                <a:gd name="T8" fmla="*/ 14 w 102"/>
                <a:gd name="T9" fmla="*/ 25 h 146"/>
                <a:gd name="T10" fmla="*/ 14 w 102"/>
                <a:gd name="T11" fmla="*/ 25 h 146"/>
                <a:gd name="T12" fmla="*/ 1 w 102"/>
                <a:gd name="T13" fmla="*/ 65 h 146"/>
                <a:gd name="T14" fmla="*/ 45 w 102"/>
                <a:gd name="T15" fmla="*/ 146 h 146"/>
                <a:gd name="T16" fmla="*/ 52 w 102"/>
                <a:gd name="T17" fmla="*/ 98 h 146"/>
                <a:gd name="T18" fmla="*/ 74 w 102"/>
                <a:gd name="T19" fmla="*/ 62 h 146"/>
                <a:gd name="T20" fmla="*/ 74 w 102"/>
                <a:gd name="T21" fmla="*/ 62 h 146"/>
                <a:gd name="T22" fmla="*/ 75 w 102"/>
                <a:gd name="T23" fmla="*/ 62 h 146"/>
                <a:gd name="T24" fmla="*/ 84 w 102"/>
                <a:gd name="T25" fmla="*/ 60 h 146"/>
                <a:gd name="T26" fmla="*/ 84 w 102"/>
                <a:gd name="T27" fmla="*/ 60 h 146"/>
                <a:gd name="T28" fmla="*/ 93 w 102"/>
                <a:gd name="T29" fmla="*/ 65 h 146"/>
                <a:gd name="T30" fmla="*/ 93 w 102"/>
                <a:gd name="T31" fmla="*/ 65 h 146"/>
                <a:gd name="T32" fmla="*/ 93 w 102"/>
                <a:gd name="T33" fmla="*/ 65 h 146"/>
                <a:gd name="T34" fmla="*/ 93 w 102"/>
                <a:gd name="T35" fmla="*/ 65 h 146"/>
                <a:gd name="T36" fmla="*/ 100 w 102"/>
                <a:gd name="T37" fmla="*/ 65 h 146"/>
                <a:gd name="T38" fmla="*/ 100 w 102"/>
                <a:gd name="T39" fmla="*/ 58 h 146"/>
                <a:gd name="T40" fmla="*/ 74 w 102"/>
                <a:gd name="T41" fmla="*/ 6 h 146"/>
                <a:gd name="T42" fmla="*/ 9 w 102"/>
                <a:gd name="T43" fmla="*/ 1 h 146"/>
                <a:gd name="T44" fmla="*/ 9 w 102"/>
                <a:gd name="T45" fmla="*/ 1 h 146"/>
                <a:gd name="T46" fmla="*/ 4 w 102"/>
                <a:gd name="T47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146">
                  <a:moveTo>
                    <a:pt x="4" y="4"/>
                  </a:moveTo>
                  <a:cubicBezTo>
                    <a:pt x="3" y="7"/>
                    <a:pt x="6" y="10"/>
                    <a:pt x="7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9" y="19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33"/>
                    <a:pt x="0" y="48"/>
                    <a:pt x="1" y="65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5" y="146"/>
                    <a:pt x="40" y="119"/>
                    <a:pt x="52" y="98"/>
                  </a:cubicBezTo>
                  <a:cubicBezTo>
                    <a:pt x="60" y="84"/>
                    <a:pt x="69" y="70"/>
                    <a:pt x="74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2"/>
                    <a:pt x="75" y="62"/>
                    <a:pt x="75" y="62"/>
                  </a:cubicBezTo>
                  <a:cubicBezTo>
                    <a:pt x="75" y="61"/>
                    <a:pt x="79" y="57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5" y="66"/>
                    <a:pt x="97" y="67"/>
                    <a:pt x="100" y="65"/>
                  </a:cubicBezTo>
                  <a:cubicBezTo>
                    <a:pt x="102" y="63"/>
                    <a:pt x="101" y="60"/>
                    <a:pt x="100" y="58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2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F8F9579D-4691-4D97-A6AB-D884C0B51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088" y="5908675"/>
              <a:ext cx="360363" cy="292100"/>
            </a:xfrm>
            <a:custGeom>
              <a:avLst/>
              <a:gdLst>
                <a:gd name="T0" fmla="*/ 84 w 96"/>
                <a:gd name="T1" fmla="*/ 78 h 78"/>
                <a:gd name="T2" fmla="*/ 95 w 96"/>
                <a:gd name="T3" fmla="*/ 69 h 78"/>
                <a:gd name="T4" fmla="*/ 96 w 96"/>
                <a:gd name="T5" fmla="*/ 10 h 78"/>
                <a:gd name="T6" fmla="*/ 96 w 96"/>
                <a:gd name="T7" fmla="*/ 10 h 78"/>
                <a:gd name="T8" fmla="*/ 87 w 96"/>
                <a:gd name="T9" fmla="*/ 1 h 78"/>
                <a:gd name="T10" fmla="*/ 10 w 96"/>
                <a:gd name="T11" fmla="*/ 0 h 78"/>
                <a:gd name="T12" fmla="*/ 3 w 96"/>
                <a:gd name="T13" fmla="*/ 34 h 78"/>
                <a:gd name="T14" fmla="*/ 41 w 96"/>
                <a:gd name="T15" fmla="*/ 77 h 78"/>
                <a:gd name="T16" fmla="*/ 84 w 96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78">
                  <a:moveTo>
                    <a:pt x="84" y="78"/>
                  </a:moveTo>
                  <a:cubicBezTo>
                    <a:pt x="84" y="78"/>
                    <a:pt x="93" y="78"/>
                    <a:pt x="95" y="69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5" y="1"/>
                    <a:pt x="87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22"/>
                    <a:pt x="3" y="34"/>
                    <a:pt x="3" y="34"/>
                  </a:cubicBezTo>
                  <a:cubicBezTo>
                    <a:pt x="6" y="72"/>
                    <a:pt x="41" y="77"/>
                    <a:pt x="41" y="77"/>
                  </a:cubicBezTo>
                  <a:cubicBezTo>
                    <a:pt x="84" y="78"/>
                    <a:pt x="84" y="78"/>
                    <a:pt x="84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</p:grpSp>
      <p:sp>
        <p:nvSpPr>
          <p:cNvPr id="28" name="Freeform 7">
            <a:extLst>
              <a:ext uri="{FF2B5EF4-FFF2-40B4-BE49-F238E27FC236}">
                <a16:creationId xmlns:a16="http://schemas.microsoft.com/office/drawing/2014/main" id="{3398E741-3ABC-4CE1-8450-15B020004BA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7200" y="4022043"/>
            <a:ext cx="396000" cy="224400"/>
          </a:xfrm>
          <a:custGeom>
            <a:avLst/>
            <a:gdLst>
              <a:gd name="T0" fmla="*/ 2147483647 w 6734"/>
              <a:gd name="T1" fmla="*/ 2147483647 h 3835"/>
              <a:gd name="T2" fmla="*/ 2147483647 w 6734"/>
              <a:gd name="T3" fmla="*/ 2147483647 h 3835"/>
              <a:gd name="T4" fmla="*/ 2147483647 w 6734"/>
              <a:gd name="T5" fmla="*/ 2147483647 h 3835"/>
              <a:gd name="T6" fmla="*/ 2147483647 w 6734"/>
              <a:gd name="T7" fmla="*/ 2147483647 h 3835"/>
              <a:gd name="T8" fmla="*/ 2147483647 w 6734"/>
              <a:gd name="T9" fmla="*/ 2147483647 h 3835"/>
              <a:gd name="T10" fmla="*/ 2147483647 w 6734"/>
              <a:gd name="T11" fmla="*/ 2147483647 h 3835"/>
              <a:gd name="T12" fmla="*/ 2147483647 w 6734"/>
              <a:gd name="T13" fmla="*/ 2147483647 h 3835"/>
              <a:gd name="T14" fmla="*/ 2147483647 w 6734"/>
              <a:gd name="T15" fmla="*/ 2147483647 h 3835"/>
              <a:gd name="T16" fmla="*/ 2147483647 w 6734"/>
              <a:gd name="T17" fmla="*/ 2147483647 h 3835"/>
              <a:gd name="T18" fmla="*/ 2147483647 w 6734"/>
              <a:gd name="T19" fmla="*/ 2147483647 h 3835"/>
              <a:gd name="T20" fmla="*/ 2147483647 w 6734"/>
              <a:gd name="T21" fmla="*/ 2147483647 h 3835"/>
              <a:gd name="T22" fmla="*/ 2147483647 w 6734"/>
              <a:gd name="T23" fmla="*/ 2147483647 h 3835"/>
              <a:gd name="T24" fmla="*/ 2147483647 w 6734"/>
              <a:gd name="T25" fmla="*/ 2147483647 h 3835"/>
              <a:gd name="T26" fmla="*/ 2147483647 w 6734"/>
              <a:gd name="T27" fmla="*/ 2147483647 h 3835"/>
              <a:gd name="T28" fmla="*/ 2147483647 w 6734"/>
              <a:gd name="T29" fmla="*/ 2147483647 h 3835"/>
              <a:gd name="T30" fmla="*/ 2147483647 w 6734"/>
              <a:gd name="T31" fmla="*/ 2147483647 h 3835"/>
              <a:gd name="T32" fmla="*/ 2147483647 w 6734"/>
              <a:gd name="T33" fmla="*/ 2147483647 h 3835"/>
              <a:gd name="T34" fmla="*/ 2147483647 w 6734"/>
              <a:gd name="T35" fmla="*/ 2147483647 h 3835"/>
              <a:gd name="T36" fmla="*/ 2147483647 w 6734"/>
              <a:gd name="T37" fmla="*/ 2147483647 h 3835"/>
              <a:gd name="T38" fmla="*/ 2147483647 w 6734"/>
              <a:gd name="T39" fmla="*/ 2147483647 h 3835"/>
              <a:gd name="T40" fmla="*/ 2147483647 w 6734"/>
              <a:gd name="T41" fmla="*/ 2147483647 h 3835"/>
              <a:gd name="T42" fmla="*/ 2147483647 w 6734"/>
              <a:gd name="T43" fmla="*/ 2147483647 h 3835"/>
              <a:gd name="T44" fmla="*/ 2147483647 w 6734"/>
              <a:gd name="T45" fmla="*/ 2147483647 h 3835"/>
              <a:gd name="T46" fmla="*/ 2147483647 w 6734"/>
              <a:gd name="T47" fmla="*/ 2147483647 h 3835"/>
              <a:gd name="T48" fmla="*/ 2147483647 w 6734"/>
              <a:gd name="T49" fmla="*/ 2147483647 h 3835"/>
              <a:gd name="T50" fmla="*/ 2147483647 w 6734"/>
              <a:gd name="T51" fmla="*/ 2147483647 h 3835"/>
              <a:gd name="T52" fmla="*/ 2147483647 w 6734"/>
              <a:gd name="T53" fmla="*/ 2147483647 h 3835"/>
              <a:gd name="T54" fmla="*/ 2147483647 w 6734"/>
              <a:gd name="T55" fmla="*/ 2147483647 h 3835"/>
              <a:gd name="T56" fmla="*/ 2147483647 w 6734"/>
              <a:gd name="T57" fmla="*/ 2147483647 h 3835"/>
              <a:gd name="T58" fmla="*/ 2147483647 w 6734"/>
              <a:gd name="T59" fmla="*/ 2147483647 h 3835"/>
              <a:gd name="T60" fmla="*/ 2147483647 w 6734"/>
              <a:gd name="T61" fmla="*/ 2147483647 h 3835"/>
              <a:gd name="T62" fmla="*/ 2147483647 w 6734"/>
              <a:gd name="T63" fmla="*/ 2147483647 h 3835"/>
              <a:gd name="T64" fmla="*/ 2147483647 w 6734"/>
              <a:gd name="T65" fmla="*/ 2147483647 h 3835"/>
              <a:gd name="T66" fmla="*/ 2147483647 w 6734"/>
              <a:gd name="T67" fmla="*/ 2147483647 h 3835"/>
              <a:gd name="T68" fmla="*/ 2147483647 w 6734"/>
              <a:gd name="T69" fmla="*/ 2147483647 h 3835"/>
              <a:gd name="T70" fmla="*/ 2147483647 w 6734"/>
              <a:gd name="T71" fmla="*/ 2147483647 h 3835"/>
              <a:gd name="T72" fmla="*/ 2147483647 w 6734"/>
              <a:gd name="T73" fmla="*/ 2147483647 h 3835"/>
              <a:gd name="T74" fmla="*/ 2147483647 w 6734"/>
              <a:gd name="T75" fmla="*/ 2147483647 h 3835"/>
              <a:gd name="T76" fmla="*/ 2147483647 w 6734"/>
              <a:gd name="T77" fmla="*/ 2147483647 h 3835"/>
              <a:gd name="T78" fmla="*/ 2147483647 w 6734"/>
              <a:gd name="T79" fmla="*/ 2147483647 h 3835"/>
              <a:gd name="T80" fmla="*/ 2147483647 w 6734"/>
              <a:gd name="T81" fmla="*/ 2147483647 h 3835"/>
              <a:gd name="T82" fmla="*/ 2147483647 w 6734"/>
              <a:gd name="T83" fmla="*/ 2147483647 h 3835"/>
              <a:gd name="T84" fmla="*/ 2147483647 w 6734"/>
              <a:gd name="T85" fmla="*/ 2147483647 h 3835"/>
              <a:gd name="T86" fmla="*/ 2147483647 w 6734"/>
              <a:gd name="T87" fmla="*/ 2147483647 h 3835"/>
              <a:gd name="T88" fmla="*/ 2147483647 w 6734"/>
              <a:gd name="T89" fmla="*/ 2147483647 h 3835"/>
              <a:gd name="T90" fmla="*/ 2147483647 w 6734"/>
              <a:gd name="T91" fmla="*/ 2147483647 h 3835"/>
              <a:gd name="T92" fmla="*/ 2147483647 w 6734"/>
              <a:gd name="T93" fmla="*/ 2147483647 h 3835"/>
              <a:gd name="T94" fmla="*/ 2147483647 w 6734"/>
              <a:gd name="T95" fmla="*/ 2147483647 h 3835"/>
              <a:gd name="T96" fmla="*/ 2147483647 w 6734"/>
              <a:gd name="T97" fmla="*/ 2147483647 h 3835"/>
              <a:gd name="T98" fmla="*/ 2147483647 w 6734"/>
              <a:gd name="T99" fmla="*/ 2147483647 h 3835"/>
              <a:gd name="T100" fmla="*/ 2147483647 w 6734"/>
              <a:gd name="T101" fmla="*/ 2147483647 h 3835"/>
              <a:gd name="T102" fmla="*/ 2147483647 w 6734"/>
              <a:gd name="T103" fmla="*/ 2147483647 h 3835"/>
              <a:gd name="T104" fmla="*/ 2147483647 w 6734"/>
              <a:gd name="T105" fmla="*/ 2147483647 h 3835"/>
              <a:gd name="T106" fmla="*/ 2147483647 w 6734"/>
              <a:gd name="T107" fmla="*/ 2147483647 h 3835"/>
              <a:gd name="T108" fmla="*/ 2147483647 w 6734"/>
              <a:gd name="T109" fmla="*/ 2147483647 h 3835"/>
              <a:gd name="T110" fmla="*/ 2147483647 w 6734"/>
              <a:gd name="T111" fmla="*/ 2147483647 h 3835"/>
              <a:gd name="T112" fmla="*/ 2147483647 w 6734"/>
              <a:gd name="T113" fmla="*/ 2147483647 h 38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734"/>
              <a:gd name="T172" fmla="*/ 0 h 3835"/>
              <a:gd name="T173" fmla="*/ 6734 w 6734"/>
              <a:gd name="T174" fmla="*/ 3835 h 38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734" h="3835">
                <a:moveTo>
                  <a:pt x="6640" y="1028"/>
                </a:moveTo>
                <a:lnTo>
                  <a:pt x="6640" y="1028"/>
                </a:lnTo>
                <a:lnTo>
                  <a:pt x="6614" y="1007"/>
                </a:lnTo>
                <a:lnTo>
                  <a:pt x="6587" y="988"/>
                </a:lnTo>
                <a:lnTo>
                  <a:pt x="6558" y="970"/>
                </a:lnTo>
                <a:lnTo>
                  <a:pt x="6525" y="956"/>
                </a:lnTo>
                <a:lnTo>
                  <a:pt x="6491" y="944"/>
                </a:lnTo>
                <a:lnTo>
                  <a:pt x="6456" y="933"/>
                </a:lnTo>
                <a:lnTo>
                  <a:pt x="6420" y="926"/>
                </a:lnTo>
                <a:lnTo>
                  <a:pt x="6379" y="921"/>
                </a:lnTo>
                <a:lnTo>
                  <a:pt x="6339" y="918"/>
                </a:lnTo>
                <a:lnTo>
                  <a:pt x="6297" y="918"/>
                </a:lnTo>
                <a:lnTo>
                  <a:pt x="6255" y="921"/>
                </a:lnTo>
                <a:lnTo>
                  <a:pt x="6210" y="926"/>
                </a:lnTo>
                <a:lnTo>
                  <a:pt x="6164" y="935"/>
                </a:lnTo>
                <a:lnTo>
                  <a:pt x="6117" y="946"/>
                </a:lnTo>
                <a:lnTo>
                  <a:pt x="6070" y="960"/>
                </a:lnTo>
                <a:lnTo>
                  <a:pt x="6021" y="975"/>
                </a:lnTo>
                <a:lnTo>
                  <a:pt x="4738" y="1449"/>
                </a:lnTo>
                <a:lnTo>
                  <a:pt x="3475" y="1449"/>
                </a:lnTo>
                <a:lnTo>
                  <a:pt x="3419" y="1293"/>
                </a:lnTo>
                <a:lnTo>
                  <a:pt x="3457" y="1273"/>
                </a:lnTo>
                <a:lnTo>
                  <a:pt x="3494" y="1252"/>
                </a:lnTo>
                <a:lnTo>
                  <a:pt x="3531" y="1229"/>
                </a:lnTo>
                <a:lnTo>
                  <a:pt x="3567" y="1204"/>
                </a:lnTo>
                <a:lnTo>
                  <a:pt x="3602" y="1178"/>
                </a:lnTo>
                <a:lnTo>
                  <a:pt x="3637" y="1154"/>
                </a:lnTo>
                <a:lnTo>
                  <a:pt x="3670" y="1126"/>
                </a:lnTo>
                <a:lnTo>
                  <a:pt x="3702" y="1099"/>
                </a:lnTo>
                <a:lnTo>
                  <a:pt x="3763" y="1044"/>
                </a:lnTo>
                <a:lnTo>
                  <a:pt x="3817" y="989"/>
                </a:lnTo>
                <a:lnTo>
                  <a:pt x="3866" y="937"/>
                </a:lnTo>
                <a:lnTo>
                  <a:pt x="3908" y="888"/>
                </a:lnTo>
                <a:lnTo>
                  <a:pt x="3929" y="860"/>
                </a:lnTo>
                <a:lnTo>
                  <a:pt x="3950" y="832"/>
                </a:lnTo>
                <a:lnTo>
                  <a:pt x="3967" y="804"/>
                </a:lnTo>
                <a:lnTo>
                  <a:pt x="3983" y="776"/>
                </a:lnTo>
                <a:lnTo>
                  <a:pt x="3999" y="748"/>
                </a:lnTo>
                <a:lnTo>
                  <a:pt x="4011" y="720"/>
                </a:lnTo>
                <a:lnTo>
                  <a:pt x="4022" y="690"/>
                </a:lnTo>
                <a:lnTo>
                  <a:pt x="4032" y="662"/>
                </a:lnTo>
                <a:lnTo>
                  <a:pt x="4039" y="635"/>
                </a:lnTo>
                <a:lnTo>
                  <a:pt x="4046" y="607"/>
                </a:lnTo>
                <a:lnTo>
                  <a:pt x="4051" y="579"/>
                </a:lnTo>
                <a:lnTo>
                  <a:pt x="4053" y="551"/>
                </a:lnTo>
                <a:lnTo>
                  <a:pt x="4057" y="521"/>
                </a:lnTo>
                <a:lnTo>
                  <a:pt x="4057" y="493"/>
                </a:lnTo>
                <a:lnTo>
                  <a:pt x="4055" y="465"/>
                </a:lnTo>
                <a:lnTo>
                  <a:pt x="4053" y="437"/>
                </a:lnTo>
                <a:lnTo>
                  <a:pt x="4050" y="409"/>
                </a:lnTo>
                <a:lnTo>
                  <a:pt x="4044" y="381"/>
                </a:lnTo>
                <a:lnTo>
                  <a:pt x="4039" y="353"/>
                </a:lnTo>
                <a:lnTo>
                  <a:pt x="4032" y="325"/>
                </a:lnTo>
                <a:lnTo>
                  <a:pt x="4016" y="271"/>
                </a:lnTo>
                <a:lnTo>
                  <a:pt x="3995" y="215"/>
                </a:lnTo>
                <a:lnTo>
                  <a:pt x="3971" y="161"/>
                </a:lnTo>
                <a:lnTo>
                  <a:pt x="3943" y="107"/>
                </a:lnTo>
                <a:lnTo>
                  <a:pt x="3912" y="52"/>
                </a:lnTo>
                <a:lnTo>
                  <a:pt x="3878" y="0"/>
                </a:lnTo>
                <a:lnTo>
                  <a:pt x="3106" y="327"/>
                </a:lnTo>
                <a:lnTo>
                  <a:pt x="3043" y="315"/>
                </a:lnTo>
                <a:lnTo>
                  <a:pt x="2982" y="302"/>
                </a:lnTo>
                <a:lnTo>
                  <a:pt x="2922" y="294"/>
                </a:lnTo>
                <a:lnTo>
                  <a:pt x="2863" y="287"/>
                </a:lnTo>
                <a:lnTo>
                  <a:pt x="2803" y="280"/>
                </a:lnTo>
                <a:lnTo>
                  <a:pt x="2746" y="274"/>
                </a:lnTo>
                <a:lnTo>
                  <a:pt x="2690" y="271"/>
                </a:lnTo>
                <a:lnTo>
                  <a:pt x="2634" y="269"/>
                </a:lnTo>
                <a:lnTo>
                  <a:pt x="2580" y="269"/>
                </a:lnTo>
                <a:lnTo>
                  <a:pt x="2526" y="271"/>
                </a:lnTo>
                <a:lnTo>
                  <a:pt x="2471" y="274"/>
                </a:lnTo>
                <a:lnTo>
                  <a:pt x="2421" y="278"/>
                </a:lnTo>
                <a:lnTo>
                  <a:pt x="2368" y="285"/>
                </a:lnTo>
                <a:lnTo>
                  <a:pt x="2318" y="292"/>
                </a:lnTo>
                <a:lnTo>
                  <a:pt x="2269" y="301"/>
                </a:lnTo>
                <a:lnTo>
                  <a:pt x="2220" y="311"/>
                </a:lnTo>
                <a:lnTo>
                  <a:pt x="2171" y="323"/>
                </a:lnTo>
                <a:lnTo>
                  <a:pt x="2124" y="337"/>
                </a:lnTo>
                <a:lnTo>
                  <a:pt x="2078" y="353"/>
                </a:lnTo>
                <a:lnTo>
                  <a:pt x="2033" y="371"/>
                </a:lnTo>
                <a:lnTo>
                  <a:pt x="1987" y="388"/>
                </a:lnTo>
                <a:lnTo>
                  <a:pt x="1944" y="409"/>
                </a:lnTo>
                <a:lnTo>
                  <a:pt x="1900" y="430"/>
                </a:lnTo>
                <a:lnTo>
                  <a:pt x="1858" y="453"/>
                </a:lnTo>
                <a:lnTo>
                  <a:pt x="1816" y="479"/>
                </a:lnTo>
                <a:lnTo>
                  <a:pt x="1774" y="505"/>
                </a:lnTo>
                <a:lnTo>
                  <a:pt x="1734" y="533"/>
                </a:lnTo>
                <a:lnTo>
                  <a:pt x="1695" y="563"/>
                </a:lnTo>
                <a:lnTo>
                  <a:pt x="1657" y="593"/>
                </a:lnTo>
                <a:lnTo>
                  <a:pt x="1618" y="626"/>
                </a:lnTo>
                <a:lnTo>
                  <a:pt x="1582" y="661"/>
                </a:lnTo>
                <a:lnTo>
                  <a:pt x="1545" y="696"/>
                </a:lnTo>
                <a:lnTo>
                  <a:pt x="1542" y="1129"/>
                </a:lnTo>
                <a:lnTo>
                  <a:pt x="1550" y="1134"/>
                </a:lnTo>
                <a:lnTo>
                  <a:pt x="1587" y="1080"/>
                </a:lnTo>
                <a:lnTo>
                  <a:pt x="1625" y="1028"/>
                </a:lnTo>
                <a:lnTo>
                  <a:pt x="1664" y="981"/>
                </a:lnTo>
                <a:lnTo>
                  <a:pt x="1704" y="933"/>
                </a:lnTo>
                <a:lnTo>
                  <a:pt x="1744" y="891"/>
                </a:lnTo>
                <a:lnTo>
                  <a:pt x="1786" y="851"/>
                </a:lnTo>
                <a:lnTo>
                  <a:pt x="1828" y="815"/>
                </a:lnTo>
                <a:lnTo>
                  <a:pt x="1870" y="780"/>
                </a:lnTo>
                <a:lnTo>
                  <a:pt x="1914" y="748"/>
                </a:lnTo>
                <a:lnTo>
                  <a:pt x="1958" y="718"/>
                </a:lnTo>
                <a:lnTo>
                  <a:pt x="2003" y="692"/>
                </a:lnTo>
                <a:lnTo>
                  <a:pt x="2048" y="668"/>
                </a:lnTo>
                <a:lnTo>
                  <a:pt x="2096" y="647"/>
                </a:lnTo>
                <a:lnTo>
                  <a:pt x="2143" y="628"/>
                </a:lnTo>
                <a:lnTo>
                  <a:pt x="2190" y="610"/>
                </a:lnTo>
                <a:lnTo>
                  <a:pt x="2239" y="594"/>
                </a:lnTo>
                <a:lnTo>
                  <a:pt x="2288" y="582"/>
                </a:lnTo>
                <a:lnTo>
                  <a:pt x="2339" y="572"/>
                </a:lnTo>
                <a:lnTo>
                  <a:pt x="2391" y="565"/>
                </a:lnTo>
                <a:lnTo>
                  <a:pt x="2442" y="558"/>
                </a:lnTo>
                <a:lnTo>
                  <a:pt x="2496" y="552"/>
                </a:lnTo>
                <a:lnTo>
                  <a:pt x="2548" y="551"/>
                </a:lnTo>
                <a:lnTo>
                  <a:pt x="2602" y="551"/>
                </a:lnTo>
                <a:lnTo>
                  <a:pt x="2658" y="551"/>
                </a:lnTo>
                <a:lnTo>
                  <a:pt x="2714" y="554"/>
                </a:lnTo>
                <a:lnTo>
                  <a:pt x="2772" y="559"/>
                </a:lnTo>
                <a:lnTo>
                  <a:pt x="2830" y="565"/>
                </a:lnTo>
                <a:lnTo>
                  <a:pt x="2889" y="573"/>
                </a:lnTo>
                <a:lnTo>
                  <a:pt x="2949" y="582"/>
                </a:lnTo>
                <a:lnTo>
                  <a:pt x="3008" y="593"/>
                </a:lnTo>
                <a:lnTo>
                  <a:pt x="3069" y="607"/>
                </a:lnTo>
                <a:lnTo>
                  <a:pt x="3132" y="619"/>
                </a:lnTo>
                <a:lnTo>
                  <a:pt x="3758" y="355"/>
                </a:lnTo>
                <a:lnTo>
                  <a:pt x="3763" y="376"/>
                </a:lnTo>
                <a:lnTo>
                  <a:pt x="3768" y="399"/>
                </a:lnTo>
                <a:lnTo>
                  <a:pt x="3772" y="421"/>
                </a:lnTo>
                <a:lnTo>
                  <a:pt x="3773" y="442"/>
                </a:lnTo>
                <a:lnTo>
                  <a:pt x="3775" y="465"/>
                </a:lnTo>
                <a:lnTo>
                  <a:pt x="3775" y="488"/>
                </a:lnTo>
                <a:lnTo>
                  <a:pt x="3773" y="510"/>
                </a:lnTo>
                <a:lnTo>
                  <a:pt x="3772" y="535"/>
                </a:lnTo>
                <a:lnTo>
                  <a:pt x="3766" y="558"/>
                </a:lnTo>
                <a:lnTo>
                  <a:pt x="3761" y="580"/>
                </a:lnTo>
                <a:lnTo>
                  <a:pt x="3753" y="603"/>
                </a:lnTo>
                <a:lnTo>
                  <a:pt x="3744" y="626"/>
                </a:lnTo>
                <a:lnTo>
                  <a:pt x="3733" y="647"/>
                </a:lnTo>
                <a:lnTo>
                  <a:pt x="3721" y="669"/>
                </a:lnTo>
                <a:lnTo>
                  <a:pt x="3707" y="690"/>
                </a:lnTo>
                <a:lnTo>
                  <a:pt x="3691" y="711"/>
                </a:lnTo>
                <a:lnTo>
                  <a:pt x="3651" y="759"/>
                </a:lnTo>
                <a:lnTo>
                  <a:pt x="3613" y="801"/>
                </a:lnTo>
                <a:lnTo>
                  <a:pt x="3576" y="839"/>
                </a:lnTo>
                <a:lnTo>
                  <a:pt x="3538" y="874"/>
                </a:lnTo>
                <a:lnTo>
                  <a:pt x="3501" y="907"/>
                </a:lnTo>
                <a:lnTo>
                  <a:pt x="3462" y="935"/>
                </a:lnTo>
                <a:lnTo>
                  <a:pt x="3426" y="963"/>
                </a:lnTo>
                <a:lnTo>
                  <a:pt x="3385" y="988"/>
                </a:lnTo>
                <a:lnTo>
                  <a:pt x="3347" y="1010"/>
                </a:lnTo>
                <a:lnTo>
                  <a:pt x="3305" y="1033"/>
                </a:lnTo>
                <a:lnTo>
                  <a:pt x="3263" y="1054"/>
                </a:lnTo>
                <a:lnTo>
                  <a:pt x="3218" y="1075"/>
                </a:lnTo>
                <a:lnTo>
                  <a:pt x="3123" y="1117"/>
                </a:lnTo>
                <a:lnTo>
                  <a:pt x="3018" y="1162"/>
                </a:lnTo>
                <a:lnTo>
                  <a:pt x="3284" y="1729"/>
                </a:lnTo>
                <a:lnTo>
                  <a:pt x="4789" y="1729"/>
                </a:lnTo>
                <a:lnTo>
                  <a:pt x="6103" y="1238"/>
                </a:lnTo>
                <a:lnTo>
                  <a:pt x="6143" y="1224"/>
                </a:lnTo>
                <a:lnTo>
                  <a:pt x="6187" y="1211"/>
                </a:lnTo>
                <a:lnTo>
                  <a:pt x="6229" y="1203"/>
                </a:lnTo>
                <a:lnTo>
                  <a:pt x="6271" y="1196"/>
                </a:lnTo>
                <a:lnTo>
                  <a:pt x="6311" y="1192"/>
                </a:lnTo>
                <a:lnTo>
                  <a:pt x="6348" y="1192"/>
                </a:lnTo>
                <a:lnTo>
                  <a:pt x="6383" y="1196"/>
                </a:lnTo>
                <a:lnTo>
                  <a:pt x="6397" y="1199"/>
                </a:lnTo>
                <a:lnTo>
                  <a:pt x="6411" y="1203"/>
                </a:lnTo>
                <a:lnTo>
                  <a:pt x="6423" y="1208"/>
                </a:lnTo>
                <a:lnTo>
                  <a:pt x="6434" y="1213"/>
                </a:lnTo>
                <a:lnTo>
                  <a:pt x="6442" y="1220"/>
                </a:lnTo>
                <a:lnTo>
                  <a:pt x="6449" y="1229"/>
                </a:lnTo>
                <a:lnTo>
                  <a:pt x="6455" y="1238"/>
                </a:lnTo>
                <a:lnTo>
                  <a:pt x="6456" y="1248"/>
                </a:lnTo>
                <a:lnTo>
                  <a:pt x="6458" y="1259"/>
                </a:lnTo>
                <a:lnTo>
                  <a:pt x="6456" y="1271"/>
                </a:lnTo>
                <a:lnTo>
                  <a:pt x="6451" y="1285"/>
                </a:lnTo>
                <a:lnTo>
                  <a:pt x="6444" y="1299"/>
                </a:lnTo>
                <a:lnTo>
                  <a:pt x="6435" y="1314"/>
                </a:lnTo>
                <a:lnTo>
                  <a:pt x="6421" y="1332"/>
                </a:lnTo>
                <a:lnTo>
                  <a:pt x="6406" y="1349"/>
                </a:lnTo>
                <a:lnTo>
                  <a:pt x="6388" y="1370"/>
                </a:lnTo>
                <a:lnTo>
                  <a:pt x="6365" y="1391"/>
                </a:lnTo>
                <a:lnTo>
                  <a:pt x="6341" y="1412"/>
                </a:lnTo>
                <a:lnTo>
                  <a:pt x="6021" y="1682"/>
                </a:lnTo>
                <a:lnTo>
                  <a:pt x="5624" y="2015"/>
                </a:lnTo>
                <a:lnTo>
                  <a:pt x="5142" y="2421"/>
                </a:lnTo>
                <a:lnTo>
                  <a:pt x="5098" y="2456"/>
                </a:lnTo>
                <a:lnTo>
                  <a:pt x="5053" y="2487"/>
                </a:lnTo>
                <a:lnTo>
                  <a:pt x="5006" y="2517"/>
                </a:lnTo>
                <a:lnTo>
                  <a:pt x="4958" y="2543"/>
                </a:lnTo>
                <a:lnTo>
                  <a:pt x="4910" y="2568"/>
                </a:lnTo>
                <a:lnTo>
                  <a:pt x="4859" y="2590"/>
                </a:lnTo>
                <a:lnTo>
                  <a:pt x="4808" y="2610"/>
                </a:lnTo>
                <a:lnTo>
                  <a:pt x="4757" y="2625"/>
                </a:lnTo>
                <a:lnTo>
                  <a:pt x="4705" y="2641"/>
                </a:lnTo>
                <a:lnTo>
                  <a:pt x="4653" y="2653"/>
                </a:lnTo>
                <a:lnTo>
                  <a:pt x="4600" y="2664"/>
                </a:lnTo>
                <a:lnTo>
                  <a:pt x="4548" y="2671"/>
                </a:lnTo>
                <a:lnTo>
                  <a:pt x="4495" y="2678"/>
                </a:lnTo>
                <a:lnTo>
                  <a:pt x="4443" y="2681"/>
                </a:lnTo>
                <a:lnTo>
                  <a:pt x="4390" y="2683"/>
                </a:lnTo>
                <a:lnTo>
                  <a:pt x="4338" y="2685"/>
                </a:lnTo>
                <a:lnTo>
                  <a:pt x="1535" y="2664"/>
                </a:lnTo>
                <a:lnTo>
                  <a:pt x="1533" y="2944"/>
                </a:lnTo>
                <a:lnTo>
                  <a:pt x="4336" y="2965"/>
                </a:lnTo>
                <a:lnTo>
                  <a:pt x="4399" y="2963"/>
                </a:lnTo>
                <a:lnTo>
                  <a:pt x="4462" y="2959"/>
                </a:lnTo>
                <a:lnTo>
                  <a:pt x="4529" y="2954"/>
                </a:lnTo>
                <a:lnTo>
                  <a:pt x="4595" y="2945"/>
                </a:lnTo>
                <a:lnTo>
                  <a:pt x="4663" y="2933"/>
                </a:lnTo>
                <a:lnTo>
                  <a:pt x="4733" y="2919"/>
                </a:lnTo>
                <a:lnTo>
                  <a:pt x="4801" y="2902"/>
                </a:lnTo>
                <a:lnTo>
                  <a:pt x="4871" y="2881"/>
                </a:lnTo>
                <a:lnTo>
                  <a:pt x="4941" y="2856"/>
                </a:lnTo>
                <a:lnTo>
                  <a:pt x="5009" y="2828"/>
                </a:lnTo>
                <a:lnTo>
                  <a:pt x="5079" y="2795"/>
                </a:lnTo>
                <a:lnTo>
                  <a:pt x="5146" y="2760"/>
                </a:lnTo>
                <a:lnTo>
                  <a:pt x="5212" y="2720"/>
                </a:lnTo>
                <a:lnTo>
                  <a:pt x="5245" y="2699"/>
                </a:lnTo>
                <a:lnTo>
                  <a:pt x="5278" y="2676"/>
                </a:lnTo>
                <a:lnTo>
                  <a:pt x="5310" y="2653"/>
                </a:lnTo>
                <a:lnTo>
                  <a:pt x="5341" y="2629"/>
                </a:lnTo>
                <a:lnTo>
                  <a:pt x="5373" y="2603"/>
                </a:lnTo>
                <a:lnTo>
                  <a:pt x="5402" y="2576"/>
                </a:lnTo>
                <a:lnTo>
                  <a:pt x="6542" y="1543"/>
                </a:lnTo>
                <a:lnTo>
                  <a:pt x="6577" y="1510"/>
                </a:lnTo>
                <a:lnTo>
                  <a:pt x="6610" y="1475"/>
                </a:lnTo>
                <a:lnTo>
                  <a:pt x="6638" y="1442"/>
                </a:lnTo>
                <a:lnTo>
                  <a:pt x="6664" y="1409"/>
                </a:lnTo>
                <a:lnTo>
                  <a:pt x="6685" y="1376"/>
                </a:lnTo>
                <a:lnTo>
                  <a:pt x="6705" y="1342"/>
                </a:lnTo>
                <a:lnTo>
                  <a:pt x="6719" y="1309"/>
                </a:lnTo>
                <a:lnTo>
                  <a:pt x="6729" y="1276"/>
                </a:lnTo>
                <a:lnTo>
                  <a:pt x="6733" y="1259"/>
                </a:lnTo>
                <a:lnTo>
                  <a:pt x="6734" y="1243"/>
                </a:lnTo>
                <a:lnTo>
                  <a:pt x="6734" y="1227"/>
                </a:lnTo>
                <a:lnTo>
                  <a:pt x="6734" y="1211"/>
                </a:lnTo>
                <a:lnTo>
                  <a:pt x="6734" y="1194"/>
                </a:lnTo>
                <a:lnTo>
                  <a:pt x="6733" y="1178"/>
                </a:lnTo>
                <a:lnTo>
                  <a:pt x="6729" y="1162"/>
                </a:lnTo>
                <a:lnTo>
                  <a:pt x="6724" y="1147"/>
                </a:lnTo>
                <a:lnTo>
                  <a:pt x="6717" y="1133"/>
                </a:lnTo>
                <a:lnTo>
                  <a:pt x="6710" y="1117"/>
                </a:lnTo>
                <a:lnTo>
                  <a:pt x="6703" y="1101"/>
                </a:lnTo>
                <a:lnTo>
                  <a:pt x="6692" y="1085"/>
                </a:lnTo>
                <a:lnTo>
                  <a:pt x="6682" y="1071"/>
                </a:lnTo>
                <a:lnTo>
                  <a:pt x="6670" y="1056"/>
                </a:lnTo>
                <a:lnTo>
                  <a:pt x="6656" y="1042"/>
                </a:lnTo>
                <a:lnTo>
                  <a:pt x="6640" y="1028"/>
                </a:lnTo>
                <a:close/>
                <a:moveTo>
                  <a:pt x="178" y="701"/>
                </a:moveTo>
                <a:lnTo>
                  <a:pt x="178" y="701"/>
                </a:lnTo>
                <a:lnTo>
                  <a:pt x="161" y="703"/>
                </a:lnTo>
                <a:lnTo>
                  <a:pt x="142" y="706"/>
                </a:lnTo>
                <a:lnTo>
                  <a:pt x="124" y="710"/>
                </a:lnTo>
                <a:lnTo>
                  <a:pt x="107" y="717"/>
                </a:lnTo>
                <a:lnTo>
                  <a:pt x="91" y="724"/>
                </a:lnTo>
                <a:lnTo>
                  <a:pt x="75" y="732"/>
                </a:lnTo>
                <a:lnTo>
                  <a:pt x="61" y="743"/>
                </a:lnTo>
                <a:lnTo>
                  <a:pt x="47" y="753"/>
                </a:lnTo>
                <a:lnTo>
                  <a:pt x="35" y="767"/>
                </a:lnTo>
                <a:lnTo>
                  <a:pt x="24" y="780"/>
                </a:lnTo>
                <a:lnTo>
                  <a:pt x="16" y="795"/>
                </a:lnTo>
                <a:lnTo>
                  <a:pt x="9" y="809"/>
                </a:lnTo>
                <a:lnTo>
                  <a:pt x="3" y="827"/>
                </a:lnTo>
                <a:lnTo>
                  <a:pt x="2" y="843"/>
                </a:lnTo>
                <a:lnTo>
                  <a:pt x="0" y="860"/>
                </a:lnTo>
                <a:lnTo>
                  <a:pt x="2" y="877"/>
                </a:lnTo>
                <a:lnTo>
                  <a:pt x="556" y="3835"/>
                </a:lnTo>
                <a:lnTo>
                  <a:pt x="1251" y="3835"/>
                </a:lnTo>
                <a:lnTo>
                  <a:pt x="1251" y="703"/>
                </a:lnTo>
                <a:lnTo>
                  <a:pt x="178" y="701"/>
                </a:lnTo>
                <a:close/>
              </a:path>
            </a:pathLst>
          </a:custGeom>
          <a:solidFill>
            <a:srgbClr val="2C973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6E9A521-DC64-4FE5-AF2A-0320DC4DC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065" y="1814272"/>
            <a:ext cx="3754910" cy="4133675"/>
          </a:xfrm>
        </p:spPr>
        <p:txBody>
          <a:bodyPr/>
          <a:lstStyle/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r>
              <a:rPr lang="tr-TR" sz="1800" dirty="0"/>
              <a:t>Tekrar kullanıma alınan ürünler</a:t>
            </a:r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endParaRPr lang="tr-TR" sz="900" dirty="0"/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r>
              <a:rPr lang="tr-TR" sz="1800" dirty="0"/>
              <a:t>Zati ihtiyaç kapsamındaki ürünler</a:t>
            </a:r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endParaRPr lang="tr-TR" sz="900" dirty="0"/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r>
              <a:rPr lang="tr-TR" sz="1800" dirty="0"/>
              <a:t>İmha edilerek tasfiye edilecek gümrüklü ürün ve eşyalar</a:t>
            </a:r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endParaRPr lang="tr-TR" sz="900" dirty="0"/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r>
              <a:rPr lang="tr-TR" sz="1800" dirty="0"/>
              <a:t>İhraç edilen ürünler</a:t>
            </a:r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endParaRPr lang="tr-TR" sz="900" dirty="0"/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r>
              <a:rPr lang="tr-TR" sz="1800" dirty="0"/>
              <a:t>Depozito uygulanan miktar</a:t>
            </a:r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endParaRPr lang="tr-TR" sz="900" dirty="0"/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r>
              <a:rPr lang="tr-TR" sz="1800" dirty="0"/>
              <a:t>Serbest dolaşıma giriş rejimi dışındaki gümrük rejimleri</a:t>
            </a:r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endParaRPr lang="tr-TR" sz="900" dirty="0"/>
          </a:p>
          <a:p>
            <a:pPr>
              <a:buClr>
                <a:srgbClr val="F04C3E"/>
              </a:buClr>
              <a:buSzPct val="120000"/>
              <a:buFont typeface="Comic Sans MS" panose="030F0702030302020204" pitchFamily="66" charset="0"/>
              <a:buChar char="x"/>
            </a:pPr>
            <a:r>
              <a:rPr lang="tr-TR" sz="1800" dirty="0"/>
              <a:t>Kamu kurum ve kuruluşlarının münhasıran kullanmak üzere ürettikleri ürünler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3756133-6135-4006-9421-75F2ADC0206F}"/>
              </a:ext>
            </a:extLst>
          </p:cNvPr>
          <p:cNvSpPr txBox="1">
            <a:spLocks/>
          </p:cNvSpPr>
          <p:nvPr/>
        </p:nvSpPr>
        <p:spPr>
          <a:xfrm>
            <a:off x="4935065" y="1235295"/>
            <a:ext cx="3392905" cy="525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b="1" i="1" dirty="0">
                <a:solidFill>
                  <a:srgbClr val="F04C3E"/>
                </a:solidFill>
              </a:rPr>
              <a:t>Kapsama dahil değil</a:t>
            </a:r>
          </a:p>
        </p:txBody>
      </p:sp>
    </p:spTree>
    <p:extLst>
      <p:ext uri="{BB962C8B-B14F-4D97-AF65-F5344CB8AC3E}">
        <p14:creationId xmlns:p14="http://schemas.microsoft.com/office/powerpoint/2010/main" val="401728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86C984-8236-407D-AD48-28EE3B52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7D276-C556-4DC3-BE10-586B866BC226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(1) Sayılı Liste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13C2A6-77DE-416F-A784-74FCAE9B9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07466"/>
              </p:ext>
            </p:extLst>
          </p:nvPr>
        </p:nvGraphicFramePr>
        <p:xfrm>
          <a:off x="474134" y="1074990"/>
          <a:ext cx="4114800" cy="5144328"/>
        </p:xfrm>
        <a:graphic>
          <a:graphicData uri="http://schemas.openxmlformats.org/drawingml/2006/table">
            <a:tbl>
              <a:tblPr/>
              <a:tblGrid>
                <a:gridCol w="2806995">
                  <a:extLst>
                    <a:ext uri="{9D8B030D-6E8A-4147-A177-3AD203B41FA5}">
                      <a16:colId xmlns:a16="http://schemas.microsoft.com/office/drawing/2014/main" val="2366172320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2806809007"/>
                    </a:ext>
                  </a:extLst>
                </a:gridCol>
                <a:gridCol w="733647">
                  <a:extLst>
                    <a:ext uri="{9D8B030D-6E8A-4147-A177-3AD203B41FA5}">
                      <a16:colId xmlns:a16="http://schemas.microsoft.com/office/drawing/2014/main" val="3198271477"/>
                    </a:ext>
                  </a:extLst>
                </a:gridCol>
              </a:tblGrid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Ürün 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Birim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GEKAP Tutarı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92577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Plastik poşet (Plastik alışveriş torbaları) 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355275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Lastik (Binek araç)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69008"/>
                  </a:ext>
                </a:extLst>
              </a:tr>
              <a:tr h="2495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Lastik (Otobüs, kamyon, kamyonet, yükleyici ve kazıcı lastikleri ve diğerleri 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63613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Lastik (İş makinası lastikleri)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18153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Dolgu lastikler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19178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Akümülatör (Kurşun asitli olanlar)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4082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Akümülatör (Nikel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kadmiyumlu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olanlar)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38700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Akümülatör (Diğerleri)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8264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Çinko karbon piller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5561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Alkali silindirik piller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98999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Alkali düğme piller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68448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Düğme piller çinko-hava ve gümüş oksitli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98824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Lityum düğme piller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11622"/>
                  </a:ext>
                </a:extLst>
              </a:tr>
              <a:tr h="2495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Lityum silindirik şarjlı ve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pil çeşitleri (Araç bataryaları hariç)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14904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Otomotiv pilleri (Kurşun içerenler hariç)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04944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Lityum içeren araç bataryaları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74507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şarjlı piller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TL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25539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Madeni yağ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02473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Bitkisel yağ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47369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Elektrikli ve elektronik eşya: Televizyon/Monitör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86059"/>
                  </a:ext>
                </a:extLst>
              </a:tr>
              <a:tr h="2495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Elektrikli ve elektronik eşya: Bilişim telekomünikasyon ekipmanları (Televizyon ve monitörler hariç)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27638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Elektrikli ve elektronik eşya: Aydınlatma ekipmanları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16749"/>
                  </a:ext>
                </a:extLst>
              </a:tr>
              <a:tr h="2495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Elektrikli ve elektronik eşya: Küçük ev aletleri ve diğerleri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3059"/>
                  </a:ext>
                </a:extLst>
              </a:tr>
              <a:tr h="2495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Elektrikli ve elektronik eşya: Beyaz eşyalar (Buzdolabı/Soğutucular/İklimlendirme cihazları hariç)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40854"/>
                  </a:ext>
                </a:extLst>
              </a:tr>
              <a:tr h="2495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Elektrikli ve elektronik eşya: Buzdolabı/Soğutucular/İklimlendirme cihazları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84338"/>
                  </a:ext>
                </a:extLst>
              </a:tr>
              <a:tr h="126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İlaç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Kutu/Şişe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29836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5475AC-D87A-48BD-B582-67E05D4B7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765226"/>
              </p:ext>
            </p:extLst>
          </p:nvPr>
        </p:nvGraphicFramePr>
        <p:xfrm>
          <a:off x="4783666" y="1080445"/>
          <a:ext cx="3894667" cy="5138871"/>
        </p:xfrm>
        <a:graphic>
          <a:graphicData uri="http://schemas.openxmlformats.org/drawingml/2006/table">
            <a:tbl>
              <a:tblPr/>
              <a:tblGrid>
                <a:gridCol w="2635341">
                  <a:extLst>
                    <a:ext uri="{9D8B030D-6E8A-4147-A177-3AD203B41FA5}">
                      <a16:colId xmlns:a16="http://schemas.microsoft.com/office/drawing/2014/main" val="2366172320"/>
                    </a:ext>
                  </a:extLst>
                </a:gridCol>
                <a:gridCol w="471007">
                  <a:extLst>
                    <a:ext uri="{9D8B030D-6E8A-4147-A177-3AD203B41FA5}">
                      <a16:colId xmlns:a16="http://schemas.microsoft.com/office/drawing/2014/main" val="2806809007"/>
                    </a:ext>
                  </a:extLst>
                </a:gridCol>
                <a:gridCol w="788319">
                  <a:extLst>
                    <a:ext uri="{9D8B030D-6E8A-4147-A177-3AD203B41FA5}">
                      <a16:colId xmlns:a16="http://schemas.microsoft.com/office/drawing/2014/main" val="3198271477"/>
                    </a:ext>
                  </a:extLst>
                </a:gridCol>
              </a:tblGrid>
              <a:tr h="1586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Ürün 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Birim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GEKAP Tutarı</a:t>
                      </a:r>
                    </a:p>
                  </a:txBody>
                  <a:tcPr marL="4264" marR="4264" marT="4264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92577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Plastik içecek ambalajları (0,33 litreye kadar)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69008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Plastik içecek ambalajları (0,3301-0,75 litre arası)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63613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Plastik içecek ambalajları (0,7501-1,5 litre arası)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18153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Plastik içecek ambalajları (1,501 litre üzeri)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19178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plastik ambalajlar (Poşet hariç)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kr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4082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 içecek ambalajları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38700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metal ambalajlar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kr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8264"/>
                  </a:ext>
                </a:extLst>
              </a:tr>
              <a:tr h="4461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Kağıt-karton ağırlıklı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kompozit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içecek ambalajları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(0,25 litreye kadar)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5561"/>
                  </a:ext>
                </a:extLst>
              </a:tr>
              <a:tr h="4461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Kağıt-karton ağırlıklı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kompozit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içecek ambalajları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(0,2501-0,5 litre arası)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98999"/>
                  </a:ext>
                </a:extLst>
              </a:tr>
              <a:tr h="4461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Kağıt-karton ağırlıklı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kompozit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içecek ambalajları</a:t>
                      </a:r>
                      <a:b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(0,501 litre üzeri)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68448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Kağıt-karton ağırlıklı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kompozit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diğer ambalajlar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kr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98824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 karton ambalajlar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11622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 içecek ambalajları (0,25 litreye kadar)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14904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 içecek ambalajları (0,2501-0,5 litre arası)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04944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 içecek ambalajları (0,501-1 litre arası)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74507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 içecek ambalajları (1,01-5 litre arası)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25539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 içecek ambalajları (5,01 litre üzeri)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02473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cam ambalajlar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47369"/>
                  </a:ext>
                </a:extLst>
              </a:tr>
              <a:tr h="2276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Ahşap ambalajlar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8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45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3216-7C89-44BF-BF3C-2375D4DF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25599"/>
            <a:ext cx="8232775" cy="999968"/>
          </a:xfrm>
        </p:spPr>
        <p:txBody>
          <a:bodyPr/>
          <a:lstStyle/>
          <a:p>
            <a:r>
              <a:rPr lang="tr-TR" sz="2100" dirty="0"/>
              <a:t>Yönetmelik’te belirtilen iade şartları doğrultusunda oluşan geri kazanım katılım payı tutarı, cari dönem içinde piyasaya arz edilen ürünlere ilişkin oluşan toplam geri kazanım katılım payından indirilebilir.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24E1B9-67F3-4E8F-9232-F87269E1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B76F11-6A71-49EE-BD6D-FE968FDD21F3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Mahsuplaşma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4FC3C3-AC52-4F11-9782-278D8C0F2EDE}"/>
              </a:ext>
            </a:extLst>
          </p:cNvPr>
          <p:cNvSpPr txBox="1">
            <a:spLocks/>
          </p:cNvSpPr>
          <p:nvPr/>
        </p:nvSpPr>
        <p:spPr>
          <a:xfrm>
            <a:off x="1822383" y="5444807"/>
            <a:ext cx="7319980" cy="7923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Plastik poşetler için iade ve mahsuplaşma işlemleri gerçekleştirilmez.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7E795023-F4DB-4D8B-8245-4B12E3AEDA32}"/>
              </a:ext>
            </a:extLst>
          </p:cNvPr>
          <p:cNvSpPr>
            <a:spLocks noEditPoints="1"/>
          </p:cNvSpPr>
          <p:nvPr/>
        </p:nvSpPr>
        <p:spPr bwMode="auto">
          <a:xfrm>
            <a:off x="1228859" y="3412666"/>
            <a:ext cx="1470157" cy="1158454"/>
          </a:xfrm>
          <a:custGeom>
            <a:avLst/>
            <a:gdLst>
              <a:gd name="T0" fmla="*/ 261 w 319"/>
              <a:gd name="T1" fmla="*/ 0 h 288"/>
              <a:gd name="T2" fmla="*/ 165 w 319"/>
              <a:gd name="T3" fmla="*/ 48 h 288"/>
              <a:gd name="T4" fmla="*/ 56 w 319"/>
              <a:gd name="T5" fmla="*/ 48 h 288"/>
              <a:gd name="T6" fmla="*/ 152 w 319"/>
              <a:gd name="T7" fmla="*/ 0 h 288"/>
              <a:gd name="T8" fmla="*/ 56 w 319"/>
              <a:gd name="T9" fmla="*/ 48 h 288"/>
              <a:gd name="T10" fmla="*/ 319 w 319"/>
              <a:gd name="T11" fmla="*/ 288 h 288"/>
              <a:gd name="T12" fmla="*/ 0 w 319"/>
              <a:gd name="T13" fmla="*/ 260 h 288"/>
              <a:gd name="T14" fmla="*/ 9 w 319"/>
              <a:gd name="T15" fmla="*/ 183 h 288"/>
              <a:gd name="T16" fmla="*/ 35 w 319"/>
              <a:gd name="T17" fmla="*/ 71 h 288"/>
              <a:gd name="T18" fmla="*/ 31 w 319"/>
              <a:gd name="T19" fmla="*/ 56 h 288"/>
              <a:gd name="T20" fmla="*/ 89 w 319"/>
              <a:gd name="T21" fmla="*/ 71 h 288"/>
              <a:gd name="T22" fmla="*/ 95 w 319"/>
              <a:gd name="T23" fmla="*/ 183 h 288"/>
              <a:gd name="T24" fmla="*/ 143 w 319"/>
              <a:gd name="T25" fmla="*/ 71 h 288"/>
              <a:gd name="T26" fmla="*/ 140 w 319"/>
              <a:gd name="T27" fmla="*/ 56 h 288"/>
              <a:gd name="T28" fmla="*/ 198 w 319"/>
              <a:gd name="T29" fmla="*/ 71 h 288"/>
              <a:gd name="T30" fmla="*/ 202 w 319"/>
              <a:gd name="T31" fmla="*/ 183 h 288"/>
              <a:gd name="T32" fmla="*/ 311 w 319"/>
              <a:gd name="T33" fmla="*/ 260 h 288"/>
              <a:gd name="T34" fmla="*/ 46 w 319"/>
              <a:gd name="T35" fmla="*/ 203 h 288"/>
              <a:gd name="T36" fmla="*/ 31 w 319"/>
              <a:gd name="T37" fmla="*/ 225 h 288"/>
              <a:gd name="T38" fmla="*/ 46 w 319"/>
              <a:gd name="T39" fmla="*/ 203 h 288"/>
              <a:gd name="T40" fmla="*/ 64 w 319"/>
              <a:gd name="T41" fmla="*/ 203 h 288"/>
              <a:gd name="T42" fmla="*/ 80 w 319"/>
              <a:gd name="T43" fmla="*/ 225 h 288"/>
              <a:gd name="T44" fmla="*/ 114 w 319"/>
              <a:gd name="T45" fmla="*/ 203 h 288"/>
              <a:gd name="T46" fmla="*/ 99 w 319"/>
              <a:gd name="T47" fmla="*/ 225 h 288"/>
              <a:gd name="T48" fmla="*/ 114 w 319"/>
              <a:gd name="T49" fmla="*/ 203 h 288"/>
              <a:gd name="T50" fmla="*/ 132 w 319"/>
              <a:gd name="T51" fmla="*/ 203 h 288"/>
              <a:gd name="T52" fmla="*/ 147 w 319"/>
              <a:gd name="T53" fmla="*/ 225 h 288"/>
              <a:gd name="T54" fmla="*/ 182 w 319"/>
              <a:gd name="T55" fmla="*/ 203 h 288"/>
              <a:gd name="T56" fmla="*/ 167 w 319"/>
              <a:gd name="T57" fmla="*/ 225 h 288"/>
              <a:gd name="T58" fmla="*/ 182 w 319"/>
              <a:gd name="T59" fmla="*/ 203 h 288"/>
              <a:gd name="T60" fmla="*/ 202 w 319"/>
              <a:gd name="T61" fmla="*/ 203 h 288"/>
              <a:gd name="T62" fmla="*/ 218 w 319"/>
              <a:gd name="T63" fmla="*/ 225 h 288"/>
              <a:gd name="T64" fmla="*/ 252 w 319"/>
              <a:gd name="T65" fmla="*/ 203 h 288"/>
              <a:gd name="T66" fmla="*/ 236 w 319"/>
              <a:gd name="T67" fmla="*/ 225 h 288"/>
              <a:gd name="T68" fmla="*/ 252 w 319"/>
              <a:gd name="T69" fmla="*/ 203 h 288"/>
              <a:gd name="T70" fmla="*/ 272 w 319"/>
              <a:gd name="T71" fmla="*/ 203 h 288"/>
              <a:gd name="T72" fmla="*/ 288 w 319"/>
              <a:gd name="T73" fmla="*/ 22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9" h="288">
                <a:moveTo>
                  <a:pt x="207" y="15"/>
                </a:moveTo>
                <a:cubicBezTo>
                  <a:pt x="223" y="15"/>
                  <a:pt x="242" y="18"/>
                  <a:pt x="261" y="0"/>
                </a:cubicBezTo>
                <a:cubicBezTo>
                  <a:pt x="258" y="9"/>
                  <a:pt x="243" y="39"/>
                  <a:pt x="205" y="36"/>
                </a:cubicBezTo>
                <a:cubicBezTo>
                  <a:pt x="199" y="34"/>
                  <a:pt x="174" y="30"/>
                  <a:pt x="165" y="48"/>
                </a:cubicBezTo>
                <a:cubicBezTo>
                  <a:pt x="161" y="56"/>
                  <a:pt x="165" y="14"/>
                  <a:pt x="207" y="15"/>
                </a:cubicBezTo>
                <a:close/>
                <a:moveTo>
                  <a:pt x="56" y="48"/>
                </a:moveTo>
                <a:cubicBezTo>
                  <a:pt x="65" y="30"/>
                  <a:pt x="91" y="34"/>
                  <a:pt x="96" y="36"/>
                </a:cubicBezTo>
                <a:cubicBezTo>
                  <a:pt x="135" y="39"/>
                  <a:pt x="150" y="9"/>
                  <a:pt x="152" y="0"/>
                </a:cubicBezTo>
                <a:cubicBezTo>
                  <a:pt x="134" y="18"/>
                  <a:pt x="114" y="15"/>
                  <a:pt x="99" y="15"/>
                </a:cubicBezTo>
                <a:cubicBezTo>
                  <a:pt x="57" y="14"/>
                  <a:pt x="52" y="56"/>
                  <a:pt x="56" y="48"/>
                </a:cubicBezTo>
                <a:close/>
                <a:moveTo>
                  <a:pt x="319" y="260"/>
                </a:moveTo>
                <a:cubicBezTo>
                  <a:pt x="319" y="288"/>
                  <a:pt x="319" y="288"/>
                  <a:pt x="319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60"/>
                  <a:pt x="0" y="260"/>
                  <a:pt x="0" y="260"/>
                </a:cubicBezTo>
                <a:cubicBezTo>
                  <a:pt x="9" y="260"/>
                  <a:pt x="9" y="260"/>
                  <a:pt x="9" y="260"/>
                </a:cubicBezTo>
                <a:cubicBezTo>
                  <a:pt x="9" y="183"/>
                  <a:pt x="9" y="183"/>
                  <a:pt x="9" y="183"/>
                </a:cubicBezTo>
                <a:cubicBezTo>
                  <a:pt x="25" y="183"/>
                  <a:pt x="25" y="183"/>
                  <a:pt x="25" y="183"/>
                </a:cubicBezTo>
                <a:cubicBezTo>
                  <a:pt x="35" y="71"/>
                  <a:pt x="35" y="71"/>
                  <a:pt x="35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56"/>
                  <a:pt x="31" y="56"/>
                  <a:pt x="31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71"/>
                  <a:pt x="89" y="71"/>
                  <a:pt x="89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98" y="56"/>
                  <a:pt x="198" y="56"/>
                  <a:pt x="198" y="56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193" y="71"/>
                  <a:pt x="193" y="71"/>
                  <a:pt x="193" y="71"/>
                </a:cubicBezTo>
                <a:cubicBezTo>
                  <a:pt x="202" y="183"/>
                  <a:pt x="202" y="183"/>
                  <a:pt x="202" y="183"/>
                </a:cubicBezTo>
                <a:cubicBezTo>
                  <a:pt x="311" y="183"/>
                  <a:pt x="311" y="183"/>
                  <a:pt x="311" y="183"/>
                </a:cubicBezTo>
                <a:cubicBezTo>
                  <a:pt x="311" y="260"/>
                  <a:pt x="311" y="260"/>
                  <a:pt x="311" y="260"/>
                </a:cubicBezTo>
                <a:lnTo>
                  <a:pt x="319" y="260"/>
                </a:lnTo>
                <a:close/>
                <a:moveTo>
                  <a:pt x="46" y="203"/>
                </a:moveTo>
                <a:cubicBezTo>
                  <a:pt x="31" y="203"/>
                  <a:pt x="31" y="203"/>
                  <a:pt x="31" y="203"/>
                </a:cubicBezTo>
                <a:cubicBezTo>
                  <a:pt x="31" y="225"/>
                  <a:pt x="31" y="225"/>
                  <a:pt x="31" y="225"/>
                </a:cubicBezTo>
                <a:cubicBezTo>
                  <a:pt x="46" y="225"/>
                  <a:pt x="46" y="225"/>
                  <a:pt x="46" y="225"/>
                </a:cubicBezTo>
                <a:lnTo>
                  <a:pt x="46" y="203"/>
                </a:lnTo>
                <a:close/>
                <a:moveTo>
                  <a:pt x="80" y="203"/>
                </a:moveTo>
                <a:cubicBezTo>
                  <a:pt x="64" y="203"/>
                  <a:pt x="64" y="203"/>
                  <a:pt x="64" y="203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80" y="225"/>
                  <a:pt x="80" y="225"/>
                  <a:pt x="80" y="225"/>
                </a:cubicBezTo>
                <a:lnTo>
                  <a:pt x="80" y="203"/>
                </a:lnTo>
                <a:close/>
                <a:moveTo>
                  <a:pt x="114" y="203"/>
                </a:moveTo>
                <a:cubicBezTo>
                  <a:pt x="99" y="203"/>
                  <a:pt x="99" y="203"/>
                  <a:pt x="99" y="203"/>
                </a:cubicBezTo>
                <a:cubicBezTo>
                  <a:pt x="99" y="225"/>
                  <a:pt x="99" y="225"/>
                  <a:pt x="99" y="225"/>
                </a:cubicBezTo>
                <a:cubicBezTo>
                  <a:pt x="114" y="225"/>
                  <a:pt x="114" y="225"/>
                  <a:pt x="114" y="225"/>
                </a:cubicBezTo>
                <a:lnTo>
                  <a:pt x="114" y="203"/>
                </a:lnTo>
                <a:close/>
                <a:moveTo>
                  <a:pt x="147" y="203"/>
                </a:moveTo>
                <a:cubicBezTo>
                  <a:pt x="132" y="203"/>
                  <a:pt x="132" y="203"/>
                  <a:pt x="132" y="203"/>
                </a:cubicBezTo>
                <a:cubicBezTo>
                  <a:pt x="132" y="225"/>
                  <a:pt x="132" y="225"/>
                  <a:pt x="132" y="225"/>
                </a:cubicBezTo>
                <a:cubicBezTo>
                  <a:pt x="147" y="225"/>
                  <a:pt x="147" y="225"/>
                  <a:pt x="147" y="225"/>
                </a:cubicBezTo>
                <a:lnTo>
                  <a:pt x="147" y="203"/>
                </a:lnTo>
                <a:close/>
                <a:moveTo>
                  <a:pt x="182" y="203"/>
                </a:moveTo>
                <a:cubicBezTo>
                  <a:pt x="167" y="203"/>
                  <a:pt x="167" y="203"/>
                  <a:pt x="167" y="203"/>
                </a:cubicBezTo>
                <a:cubicBezTo>
                  <a:pt x="167" y="225"/>
                  <a:pt x="167" y="225"/>
                  <a:pt x="167" y="225"/>
                </a:cubicBezTo>
                <a:cubicBezTo>
                  <a:pt x="182" y="225"/>
                  <a:pt x="182" y="225"/>
                  <a:pt x="182" y="225"/>
                </a:cubicBezTo>
                <a:lnTo>
                  <a:pt x="182" y="203"/>
                </a:lnTo>
                <a:close/>
                <a:moveTo>
                  <a:pt x="218" y="203"/>
                </a:moveTo>
                <a:cubicBezTo>
                  <a:pt x="202" y="203"/>
                  <a:pt x="202" y="203"/>
                  <a:pt x="202" y="203"/>
                </a:cubicBezTo>
                <a:cubicBezTo>
                  <a:pt x="202" y="225"/>
                  <a:pt x="202" y="225"/>
                  <a:pt x="202" y="225"/>
                </a:cubicBezTo>
                <a:cubicBezTo>
                  <a:pt x="218" y="225"/>
                  <a:pt x="218" y="225"/>
                  <a:pt x="218" y="225"/>
                </a:cubicBezTo>
                <a:lnTo>
                  <a:pt x="218" y="203"/>
                </a:lnTo>
                <a:close/>
                <a:moveTo>
                  <a:pt x="252" y="203"/>
                </a:moveTo>
                <a:cubicBezTo>
                  <a:pt x="236" y="203"/>
                  <a:pt x="236" y="203"/>
                  <a:pt x="236" y="203"/>
                </a:cubicBezTo>
                <a:cubicBezTo>
                  <a:pt x="236" y="225"/>
                  <a:pt x="236" y="225"/>
                  <a:pt x="236" y="225"/>
                </a:cubicBezTo>
                <a:cubicBezTo>
                  <a:pt x="252" y="225"/>
                  <a:pt x="252" y="225"/>
                  <a:pt x="252" y="225"/>
                </a:cubicBezTo>
                <a:lnTo>
                  <a:pt x="252" y="203"/>
                </a:lnTo>
                <a:close/>
                <a:moveTo>
                  <a:pt x="288" y="203"/>
                </a:moveTo>
                <a:cubicBezTo>
                  <a:pt x="272" y="203"/>
                  <a:pt x="272" y="203"/>
                  <a:pt x="272" y="203"/>
                </a:cubicBezTo>
                <a:cubicBezTo>
                  <a:pt x="272" y="225"/>
                  <a:pt x="272" y="225"/>
                  <a:pt x="272" y="225"/>
                </a:cubicBezTo>
                <a:cubicBezTo>
                  <a:pt x="288" y="225"/>
                  <a:pt x="288" y="225"/>
                  <a:pt x="288" y="225"/>
                </a:cubicBezTo>
                <a:lnTo>
                  <a:pt x="288" y="203"/>
                </a:lnTo>
                <a:close/>
              </a:path>
            </a:pathLst>
          </a:custGeom>
          <a:solidFill>
            <a:schemeClr val="accent6"/>
          </a:solidFill>
          <a:ln w="14288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8CEF0A-9C1E-4E00-8931-0A3B0DB4461F}"/>
              </a:ext>
            </a:extLst>
          </p:cNvPr>
          <p:cNvGrpSpPr/>
          <p:nvPr/>
        </p:nvGrpSpPr>
        <p:grpSpPr>
          <a:xfrm>
            <a:off x="6275502" y="3508749"/>
            <a:ext cx="1633369" cy="1134392"/>
            <a:chOff x="6275502" y="3389481"/>
            <a:chExt cx="1633369" cy="113439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8C1DB3D-5AFF-4753-A7E1-18DA6DC8F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502" y="3389481"/>
              <a:ext cx="1633369" cy="1134392"/>
            </a:xfrm>
            <a:custGeom>
              <a:avLst/>
              <a:gdLst>
                <a:gd name="T0" fmla="*/ 405 w 452"/>
                <a:gd name="T1" fmla="*/ 0 h 399"/>
                <a:gd name="T2" fmla="*/ 55 w 452"/>
                <a:gd name="T3" fmla="*/ 0 h 399"/>
                <a:gd name="T4" fmla="*/ 0 w 452"/>
                <a:gd name="T5" fmla="*/ 160 h 399"/>
                <a:gd name="T6" fmla="*/ 41 w 452"/>
                <a:gd name="T7" fmla="*/ 139 h 399"/>
                <a:gd name="T8" fmla="*/ 41 w 452"/>
                <a:gd name="T9" fmla="*/ 139 h 399"/>
                <a:gd name="T10" fmla="*/ 41 w 452"/>
                <a:gd name="T11" fmla="*/ 399 h 399"/>
                <a:gd name="T12" fmla="*/ 417 w 452"/>
                <a:gd name="T13" fmla="*/ 399 h 399"/>
                <a:gd name="T14" fmla="*/ 417 w 452"/>
                <a:gd name="T15" fmla="*/ 137 h 399"/>
                <a:gd name="T16" fmla="*/ 417 w 452"/>
                <a:gd name="T17" fmla="*/ 137 h 399"/>
                <a:gd name="T18" fmla="*/ 452 w 452"/>
                <a:gd name="T19" fmla="*/ 160 h 399"/>
                <a:gd name="T20" fmla="*/ 405 w 452"/>
                <a:gd name="T21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2" h="399">
                  <a:moveTo>
                    <a:pt x="405" y="0"/>
                  </a:moveTo>
                  <a:lnTo>
                    <a:pt x="55" y="0"/>
                  </a:lnTo>
                  <a:lnTo>
                    <a:pt x="0" y="160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1" y="399"/>
                  </a:lnTo>
                  <a:lnTo>
                    <a:pt x="417" y="399"/>
                  </a:lnTo>
                  <a:lnTo>
                    <a:pt x="417" y="137"/>
                  </a:lnTo>
                  <a:lnTo>
                    <a:pt x="417" y="137"/>
                  </a:lnTo>
                  <a:lnTo>
                    <a:pt x="452" y="16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EFC7B60-D048-4AE0-8149-2E0E08EAB2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9504" y="3389481"/>
              <a:ext cx="1622529" cy="1134392"/>
            </a:xfrm>
            <a:custGeom>
              <a:avLst/>
              <a:gdLst>
                <a:gd name="T0" fmla="*/ 413 w 449"/>
                <a:gd name="T1" fmla="*/ 399 h 399"/>
                <a:gd name="T2" fmla="*/ 37 w 449"/>
                <a:gd name="T3" fmla="*/ 399 h 399"/>
                <a:gd name="T4" fmla="*/ 37 w 449"/>
                <a:gd name="T5" fmla="*/ 61 h 399"/>
                <a:gd name="T6" fmla="*/ 413 w 449"/>
                <a:gd name="T7" fmla="*/ 61 h 399"/>
                <a:gd name="T8" fmla="*/ 413 w 449"/>
                <a:gd name="T9" fmla="*/ 399 h 399"/>
                <a:gd name="T10" fmla="*/ 413 w 449"/>
                <a:gd name="T11" fmla="*/ 61 h 399"/>
                <a:gd name="T12" fmla="*/ 37 w 449"/>
                <a:gd name="T13" fmla="*/ 61 h 399"/>
                <a:gd name="T14" fmla="*/ 56 w 449"/>
                <a:gd name="T15" fmla="*/ 156 h 399"/>
                <a:gd name="T16" fmla="*/ 394 w 449"/>
                <a:gd name="T17" fmla="*/ 156 h 399"/>
                <a:gd name="T18" fmla="*/ 413 w 449"/>
                <a:gd name="T19" fmla="*/ 61 h 399"/>
                <a:gd name="T20" fmla="*/ 401 w 449"/>
                <a:gd name="T21" fmla="*/ 0 h 399"/>
                <a:gd name="T22" fmla="*/ 52 w 449"/>
                <a:gd name="T23" fmla="*/ 0 h 399"/>
                <a:gd name="T24" fmla="*/ 37 w 449"/>
                <a:gd name="T25" fmla="*/ 61 h 399"/>
                <a:gd name="T26" fmla="*/ 413 w 449"/>
                <a:gd name="T27" fmla="*/ 61 h 399"/>
                <a:gd name="T28" fmla="*/ 401 w 449"/>
                <a:gd name="T29" fmla="*/ 0 h 399"/>
                <a:gd name="T30" fmla="*/ 52 w 449"/>
                <a:gd name="T31" fmla="*/ 0 h 399"/>
                <a:gd name="T32" fmla="*/ 0 w 449"/>
                <a:gd name="T33" fmla="*/ 160 h 399"/>
                <a:gd name="T34" fmla="*/ 37 w 449"/>
                <a:gd name="T35" fmla="*/ 139 h 399"/>
                <a:gd name="T36" fmla="*/ 413 w 449"/>
                <a:gd name="T37" fmla="*/ 134 h 399"/>
                <a:gd name="T38" fmla="*/ 449 w 449"/>
                <a:gd name="T39" fmla="*/ 160 h 399"/>
                <a:gd name="T40" fmla="*/ 401 w 449"/>
                <a:gd name="T41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9" h="399">
                  <a:moveTo>
                    <a:pt x="413" y="399"/>
                  </a:moveTo>
                  <a:lnTo>
                    <a:pt x="37" y="399"/>
                  </a:lnTo>
                  <a:lnTo>
                    <a:pt x="37" y="61"/>
                  </a:lnTo>
                  <a:lnTo>
                    <a:pt x="413" y="61"/>
                  </a:lnTo>
                  <a:lnTo>
                    <a:pt x="413" y="399"/>
                  </a:lnTo>
                  <a:moveTo>
                    <a:pt x="413" y="61"/>
                  </a:moveTo>
                  <a:lnTo>
                    <a:pt x="37" y="61"/>
                  </a:lnTo>
                  <a:lnTo>
                    <a:pt x="56" y="156"/>
                  </a:lnTo>
                  <a:lnTo>
                    <a:pt x="394" y="156"/>
                  </a:lnTo>
                  <a:lnTo>
                    <a:pt x="413" y="61"/>
                  </a:lnTo>
                  <a:moveTo>
                    <a:pt x="401" y="0"/>
                  </a:moveTo>
                  <a:lnTo>
                    <a:pt x="52" y="0"/>
                  </a:lnTo>
                  <a:lnTo>
                    <a:pt x="37" y="61"/>
                  </a:lnTo>
                  <a:lnTo>
                    <a:pt x="413" y="61"/>
                  </a:lnTo>
                  <a:lnTo>
                    <a:pt x="401" y="0"/>
                  </a:lnTo>
                  <a:moveTo>
                    <a:pt x="52" y="0"/>
                  </a:moveTo>
                  <a:lnTo>
                    <a:pt x="0" y="160"/>
                  </a:lnTo>
                  <a:lnTo>
                    <a:pt x="37" y="139"/>
                  </a:lnTo>
                  <a:moveTo>
                    <a:pt x="413" y="134"/>
                  </a:moveTo>
                  <a:lnTo>
                    <a:pt x="449" y="160"/>
                  </a:lnTo>
                  <a:lnTo>
                    <a:pt x="401" y="0"/>
                  </a:lnTo>
                </a:path>
              </a:pathLst>
            </a:custGeom>
            <a:solidFill>
              <a:schemeClr val="accent6"/>
            </a:solidFill>
            <a:ln w="635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2"/>
                </a:solidFill>
                <a:latin typeface="+mj-lt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19AC6-39C7-4EA4-AA24-5995C05520E5}"/>
              </a:ext>
            </a:extLst>
          </p:cNvPr>
          <p:cNvCxnSpPr/>
          <p:nvPr/>
        </p:nvCxnSpPr>
        <p:spPr>
          <a:xfrm flipH="1">
            <a:off x="3455468" y="4395792"/>
            <a:ext cx="2156059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CA99811-FB65-4588-865A-9B593EA3A529}"/>
              </a:ext>
            </a:extLst>
          </p:cNvPr>
          <p:cNvGrpSpPr/>
          <p:nvPr/>
        </p:nvGrpSpPr>
        <p:grpSpPr>
          <a:xfrm>
            <a:off x="4144405" y="3548268"/>
            <a:ext cx="716352" cy="692682"/>
            <a:chOff x="4144405" y="3429000"/>
            <a:chExt cx="716352" cy="692682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5A2CDBC-8C52-4D6E-93FF-7572F4B8E1E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44405" y="3429000"/>
              <a:ext cx="716352" cy="692682"/>
            </a:xfrm>
            <a:custGeom>
              <a:avLst/>
              <a:gdLst>
                <a:gd name="T0" fmla="*/ 2 w 2724"/>
                <a:gd name="T1" fmla="*/ 2080 h 2634"/>
                <a:gd name="T2" fmla="*/ 1513 w 2724"/>
                <a:gd name="T3" fmla="*/ 2634 h 2634"/>
                <a:gd name="T4" fmla="*/ 2724 w 2724"/>
                <a:gd name="T5" fmla="*/ 483 h 2634"/>
                <a:gd name="T6" fmla="*/ 0 w 2724"/>
                <a:gd name="T7" fmla="*/ 487 h 2634"/>
                <a:gd name="T8" fmla="*/ 1818 w 2724"/>
                <a:gd name="T9" fmla="*/ 876 h 2634"/>
                <a:gd name="T10" fmla="*/ 228 w 2724"/>
                <a:gd name="T11" fmla="*/ 571 h 2634"/>
                <a:gd name="T12" fmla="*/ 2545 w 2724"/>
                <a:gd name="T13" fmla="*/ 596 h 2634"/>
                <a:gd name="T14" fmla="*/ 917 w 2724"/>
                <a:gd name="T15" fmla="*/ 300 h 2634"/>
                <a:gd name="T16" fmla="*/ 2545 w 2724"/>
                <a:gd name="T17" fmla="*/ 596 h 2634"/>
                <a:gd name="T18" fmla="*/ 1520 w 2724"/>
                <a:gd name="T19" fmla="*/ 1078 h 2634"/>
                <a:gd name="T20" fmla="*/ 1898 w 2724"/>
                <a:gd name="T21" fmla="*/ 1269 h 2634"/>
                <a:gd name="T22" fmla="*/ 2232 w 2724"/>
                <a:gd name="T23" fmla="*/ 804 h 2634"/>
                <a:gd name="T24" fmla="*/ 2561 w 2724"/>
                <a:gd name="T25" fmla="*/ 2052 h 2634"/>
                <a:gd name="T26" fmla="*/ 1558 w 2724"/>
                <a:gd name="T27" fmla="*/ 1216 h 2634"/>
                <a:gd name="T28" fmla="*/ 1476 w 2724"/>
                <a:gd name="T29" fmla="*/ 2451 h 2634"/>
                <a:gd name="T30" fmla="*/ 163 w 2724"/>
                <a:gd name="T31" fmla="*/ 635 h 2634"/>
                <a:gd name="T32" fmla="*/ 698 w 2724"/>
                <a:gd name="T33" fmla="*/ 1474 h 2634"/>
                <a:gd name="T34" fmla="*/ 516 w 2724"/>
                <a:gd name="T35" fmla="*/ 1086 h 2634"/>
                <a:gd name="T36" fmla="*/ 515 w 2724"/>
                <a:gd name="T37" fmla="*/ 1086 h 2634"/>
                <a:gd name="T38" fmla="*/ 515 w 2724"/>
                <a:gd name="T39" fmla="*/ 1086 h 2634"/>
                <a:gd name="T40" fmla="*/ 333 w 2724"/>
                <a:gd name="T41" fmla="*/ 1314 h 2634"/>
                <a:gd name="T42" fmla="*/ 432 w 2724"/>
                <a:gd name="T43" fmla="*/ 1821 h 2634"/>
                <a:gd name="T44" fmla="*/ 595 w 2724"/>
                <a:gd name="T45" fmla="*/ 1333 h 2634"/>
                <a:gd name="T46" fmla="*/ 1144 w 2724"/>
                <a:gd name="T47" fmla="*/ 1632 h 2634"/>
                <a:gd name="T48" fmla="*/ 961 w 2724"/>
                <a:gd name="T49" fmla="*/ 1248 h 2634"/>
                <a:gd name="T50" fmla="*/ 961 w 2724"/>
                <a:gd name="T51" fmla="*/ 1247 h 2634"/>
                <a:gd name="T52" fmla="*/ 961 w 2724"/>
                <a:gd name="T53" fmla="*/ 1247 h 2634"/>
                <a:gd name="T54" fmla="*/ 778 w 2724"/>
                <a:gd name="T55" fmla="*/ 1475 h 2634"/>
                <a:gd name="T56" fmla="*/ 880 w 2724"/>
                <a:gd name="T57" fmla="*/ 1969 h 2634"/>
                <a:gd name="T58" fmla="*/ 1042 w 2724"/>
                <a:gd name="T59" fmla="*/ 1494 h 2634"/>
                <a:gd name="T60" fmla="*/ 337 w 2724"/>
                <a:gd name="T61" fmla="*/ 1856 h 2634"/>
                <a:gd name="T62" fmla="*/ 1144 w 2724"/>
                <a:gd name="T63" fmla="*/ 2205 h 2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4" h="2634">
                  <a:moveTo>
                    <a:pt x="0" y="487"/>
                  </a:moveTo>
                  <a:lnTo>
                    <a:pt x="2" y="2080"/>
                  </a:lnTo>
                  <a:lnTo>
                    <a:pt x="2" y="2138"/>
                  </a:lnTo>
                  <a:lnTo>
                    <a:pt x="1513" y="2634"/>
                  </a:lnTo>
                  <a:lnTo>
                    <a:pt x="2724" y="2162"/>
                  </a:lnTo>
                  <a:lnTo>
                    <a:pt x="2724" y="483"/>
                  </a:lnTo>
                  <a:lnTo>
                    <a:pt x="1233" y="0"/>
                  </a:lnTo>
                  <a:lnTo>
                    <a:pt x="0" y="487"/>
                  </a:lnTo>
                  <a:close/>
                  <a:moveTo>
                    <a:pt x="520" y="456"/>
                  </a:moveTo>
                  <a:lnTo>
                    <a:pt x="1818" y="876"/>
                  </a:lnTo>
                  <a:lnTo>
                    <a:pt x="1518" y="992"/>
                  </a:lnTo>
                  <a:lnTo>
                    <a:pt x="228" y="571"/>
                  </a:lnTo>
                  <a:lnTo>
                    <a:pt x="520" y="456"/>
                  </a:lnTo>
                  <a:close/>
                  <a:moveTo>
                    <a:pt x="2545" y="596"/>
                  </a:moveTo>
                  <a:lnTo>
                    <a:pt x="2220" y="721"/>
                  </a:lnTo>
                  <a:lnTo>
                    <a:pt x="917" y="300"/>
                  </a:lnTo>
                  <a:lnTo>
                    <a:pt x="1238" y="173"/>
                  </a:lnTo>
                  <a:lnTo>
                    <a:pt x="2545" y="596"/>
                  </a:lnTo>
                  <a:close/>
                  <a:moveTo>
                    <a:pt x="163" y="635"/>
                  </a:moveTo>
                  <a:lnTo>
                    <a:pt x="1520" y="1078"/>
                  </a:lnTo>
                  <a:lnTo>
                    <a:pt x="1898" y="931"/>
                  </a:lnTo>
                  <a:lnTo>
                    <a:pt x="1898" y="1269"/>
                  </a:lnTo>
                  <a:lnTo>
                    <a:pt x="2232" y="1139"/>
                  </a:lnTo>
                  <a:lnTo>
                    <a:pt x="2232" y="804"/>
                  </a:lnTo>
                  <a:lnTo>
                    <a:pt x="2561" y="676"/>
                  </a:lnTo>
                  <a:lnTo>
                    <a:pt x="2561" y="2052"/>
                  </a:lnTo>
                  <a:lnTo>
                    <a:pt x="1558" y="2442"/>
                  </a:lnTo>
                  <a:lnTo>
                    <a:pt x="1558" y="1216"/>
                  </a:lnTo>
                  <a:lnTo>
                    <a:pt x="1476" y="1216"/>
                  </a:lnTo>
                  <a:lnTo>
                    <a:pt x="1476" y="2451"/>
                  </a:lnTo>
                  <a:lnTo>
                    <a:pt x="165" y="2021"/>
                  </a:lnTo>
                  <a:lnTo>
                    <a:pt x="163" y="635"/>
                  </a:lnTo>
                  <a:close/>
                  <a:moveTo>
                    <a:pt x="595" y="1333"/>
                  </a:moveTo>
                  <a:lnTo>
                    <a:pt x="698" y="1474"/>
                  </a:lnTo>
                  <a:lnTo>
                    <a:pt x="698" y="1334"/>
                  </a:lnTo>
                  <a:lnTo>
                    <a:pt x="516" y="1086"/>
                  </a:lnTo>
                  <a:lnTo>
                    <a:pt x="516" y="1086"/>
                  </a:lnTo>
                  <a:lnTo>
                    <a:pt x="515" y="1086"/>
                  </a:lnTo>
                  <a:lnTo>
                    <a:pt x="515" y="1086"/>
                  </a:lnTo>
                  <a:lnTo>
                    <a:pt x="515" y="1086"/>
                  </a:lnTo>
                  <a:lnTo>
                    <a:pt x="333" y="1202"/>
                  </a:lnTo>
                  <a:lnTo>
                    <a:pt x="333" y="1314"/>
                  </a:lnTo>
                  <a:lnTo>
                    <a:pt x="432" y="1251"/>
                  </a:lnTo>
                  <a:lnTo>
                    <a:pt x="432" y="1821"/>
                  </a:lnTo>
                  <a:lnTo>
                    <a:pt x="595" y="1877"/>
                  </a:lnTo>
                  <a:lnTo>
                    <a:pt x="595" y="1333"/>
                  </a:lnTo>
                  <a:close/>
                  <a:moveTo>
                    <a:pt x="1042" y="1494"/>
                  </a:moveTo>
                  <a:lnTo>
                    <a:pt x="1144" y="1632"/>
                  </a:lnTo>
                  <a:lnTo>
                    <a:pt x="1144" y="1496"/>
                  </a:lnTo>
                  <a:lnTo>
                    <a:pt x="961" y="1248"/>
                  </a:lnTo>
                  <a:lnTo>
                    <a:pt x="961" y="1247"/>
                  </a:lnTo>
                  <a:lnTo>
                    <a:pt x="961" y="1247"/>
                  </a:lnTo>
                  <a:lnTo>
                    <a:pt x="961" y="1247"/>
                  </a:lnTo>
                  <a:lnTo>
                    <a:pt x="961" y="1247"/>
                  </a:lnTo>
                  <a:lnTo>
                    <a:pt x="778" y="1363"/>
                  </a:lnTo>
                  <a:lnTo>
                    <a:pt x="778" y="1475"/>
                  </a:lnTo>
                  <a:lnTo>
                    <a:pt x="880" y="1411"/>
                  </a:lnTo>
                  <a:lnTo>
                    <a:pt x="880" y="1969"/>
                  </a:lnTo>
                  <a:lnTo>
                    <a:pt x="1042" y="2021"/>
                  </a:lnTo>
                  <a:lnTo>
                    <a:pt x="1042" y="1494"/>
                  </a:lnTo>
                  <a:close/>
                  <a:moveTo>
                    <a:pt x="1144" y="2120"/>
                  </a:moveTo>
                  <a:lnTo>
                    <a:pt x="337" y="1856"/>
                  </a:lnTo>
                  <a:lnTo>
                    <a:pt x="337" y="1941"/>
                  </a:lnTo>
                  <a:lnTo>
                    <a:pt x="1144" y="2205"/>
                  </a:lnTo>
                  <a:lnTo>
                    <a:pt x="1144" y="212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677BC2F-D5E7-495B-947D-ED86CD3CF106}"/>
                </a:ext>
              </a:extLst>
            </p:cNvPr>
            <p:cNvSpPr/>
            <p:nvPr/>
          </p:nvSpPr>
          <p:spPr>
            <a:xfrm rot="529359">
              <a:off x="4223407" y="3720632"/>
              <a:ext cx="244881" cy="26038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tr-TR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53C809-C121-462E-9B97-5A5D3B7CBF42}"/>
              </a:ext>
            </a:extLst>
          </p:cNvPr>
          <p:cNvSpPr txBox="1"/>
          <p:nvPr/>
        </p:nvSpPr>
        <p:spPr>
          <a:xfrm>
            <a:off x="1228859" y="5476870"/>
            <a:ext cx="473557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tr-TR" sz="4800" b="1" dirty="0">
                <a:solidFill>
                  <a:srgbClr val="F04C3E"/>
                </a:solidFill>
                <a:latin typeface="Comic Sans MS" panose="030F0702030302020204" pitchFamily="66" charset="0"/>
              </a:rPr>
              <a:t>X</a:t>
            </a:r>
            <a:endParaRPr lang="tr-TR" sz="1400" b="1" dirty="0">
              <a:solidFill>
                <a:srgbClr val="F04C3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7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45718F-AAC6-40A0-8033-5BD02427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BA6C9A-47F3-443E-B6DE-A6ED190A6A6D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Bildirim ve Beyan</a:t>
            </a:r>
          </a:p>
        </p:txBody>
      </p:sp>
      <p:sp>
        <p:nvSpPr>
          <p:cNvPr id="9" name="Pentagon 6">
            <a:extLst>
              <a:ext uri="{FF2B5EF4-FFF2-40B4-BE49-F238E27FC236}">
                <a16:creationId xmlns:a16="http://schemas.microsoft.com/office/drawing/2014/main" id="{C18C1437-B596-4DF8-AB45-8A6DEA121774}"/>
              </a:ext>
            </a:extLst>
          </p:cNvPr>
          <p:cNvSpPr/>
          <p:nvPr/>
        </p:nvSpPr>
        <p:spPr>
          <a:xfrm>
            <a:off x="642429" y="2123643"/>
            <a:ext cx="3434401" cy="606391"/>
          </a:xfrm>
          <a:prstGeom prst="homePlat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Beyan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0" name="Pentagon 6">
            <a:extLst>
              <a:ext uri="{FF2B5EF4-FFF2-40B4-BE49-F238E27FC236}">
                <a16:creationId xmlns:a16="http://schemas.microsoft.com/office/drawing/2014/main" id="{A12AB77D-4DD1-42CD-AEF6-7B65BB5EC4A8}"/>
              </a:ext>
            </a:extLst>
          </p:cNvPr>
          <p:cNvSpPr/>
          <p:nvPr/>
        </p:nvSpPr>
        <p:spPr>
          <a:xfrm>
            <a:off x="642428" y="4295980"/>
            <a:ext cx="3434401" cy="606391"/>
          </a:xfrm>
          <a:prstGeom prst="homePlat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tr-TR" sz="3200" b="1" dirty="0">
                <a:solidFill>
                  <a:schemeClr val="tx2"/>
                </a:solidFill>
              </a:rPr>
              <a:t>Bildirim</a:t>
            </a:r>
            <a:endParaRPr lang="en-IN" sz="2400" b="1" dirty="0">
              <a:solidFill>
                <a:schemeClr val="tx2"/>
              </a:solidFill>
            </a:endParaRP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AB79E2DF-6CC0-4591-BAF9-D5A66ACE6A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7434" y="2201584"/>
            <a:ext cx="518036" cy="467998"/>
          </a:xfrm>
          <a:custGeom>
            <a:avLst/>
            <a:gdLst>
              <a:gd name="T0" fmla="*/ 2147483647 w 5280"/>
              <a:gd name="T1" fmla="*/ 2147483647 h 4763"/>
              <a:gd name="T2" fmla="*/ 2147483647 w 5280"/>
              <a:gd name="T3" fmla="*/ 2147483647 h 4763"/>
              <a:gd name="T4" fmla="*/ 2147483647 w 5280"/>
              <a:gd name="T5" fmla="*/ 2147483647 h 4763"/>
              <a:gd name="T6" fmla="*/ 2147483647 w 5280"/>
              <a:gd name="T7" fmla="*/ 2147483647 h 4763"/>
              <a:gd name="T8" fmla="*/ 2147483647 w 5280"/>
              <a:gd name="T9" fmla="*/ 2147483647 h 4763"/>
              <a:gd name="T10" fmla="*/ 2147483647 w 5280"/>
              <a:gd name="T11" fmla="*/ 2147483647 h 4763"/>
              <a:gd name="T12" fmla="*/ 2147483647 w 5280"/>
              <a:gd name="T13" fmla="*/ 2147483647 h 4763"/>
              <a:gd name="T14" fmla="*/ 2147483647 w 5280"/>
              <a:gd name="T15" fmla="*/ 2147483647 h 4763"/>
              <a:gd name="T16" fmla="*/ 2147483647 w 5280"/>
              <a:gd name="T17" fmla="*/ 2147483647 h 4763"/>
              <a:gd name="T18" fmla="*/ 2147483647 w 5280"/>
              <a:gd name="T19" fmla="*/ 2147483647 h 4763"/>
              <a:gd name="T20" fmla="*/ 2147483647 w 5280"/>
              <a:gd name="T21" fmla="*/ 2147483647 h 4763"/>
              <a:gd name="T22" fmla="*/ 2147483647 w 5280"/>
              <a:gd name="T23" fmla="*/ 2147483647 h 4763"/>
              <a:gd name="T24" fmla="*/ 2147483647 w 5280"/>
              <a:gd name="T25" fmla="*/ 2147483647 h 4763"/>
              <a:gd name="T26" fmla="*/ 2147483647 w 5280"/>
              <a:gd name="T27" fmla="*/ 2147483647 h 4763"/>
              <a:gd name="T28" fmla="*/ 2147483647 w 5280"/>
              <a:gd name="T29" fmla="*/ 2147483647 h 4763"/>
              <a:gd name="T30" fmla="*/ 2147483647 w 5280"/>
              <a:gd name="T31" fmla="*/ 2147483647 h 4763"/>
              <a:gd name="T32" fmla="*/ 2147483647 w 5280"/>
              <a:gd name="T33" fmla="*/ 2147483647 h 4763"/>
              <a:gd name="T34" fmla="*/ 2147483647 w 5280"/>
              <a:gd name="T35" fmla="*/ 2147483647 h 4763"/>
              <a:gd name="T36" fmla="*/ 2147483647 w 5280"/>
              <a:gd name="T37" fmla="*/ 2147483647 h 4763"/>
              <a:gd name="T38" fmla="*/ 2147483647 w 5280"/>
              <a:gd name="T39" fmla="*/ 2147483647 h 4763"/>
              <a:gd name="T40" fmla="*/ 2147483647 w 5280"/>
              <a:gd name="T41" fmla="*/ 2147483647 h 4763"/>
              <a:gd name="T42" fmla="*/ 2147483647 w 5280"/>
              <a:gd name="T43" fmla="*/ 2147483647 h 4763"/>
              <a:gd name="T44" fmla="*/ 2147483647 w 5280"/>
              <a:gd name="T45" fmla="*/ 2147483647 h 4763"/>
              <a:gd name="T46" fmla="*/ 2147483647 w 5280"/>
              <a:gd name="T47" fmla="*/ 2147483647 h 4763"/>
              <a:gd name="T48" fmla="*/ 2147483647 w 5280"/>
              <a:gd name="T49" fmla="*/ 2147483647 h 4763"/>
              <a:gd name="T50" fmla="*/ 2147483647 w 5280"/>
              <a:gd name="T51" fmla="*/ 2147483647 h 4763"/>
              <a:gd name="T52" fmla="*/ 2147483647 w 5280"/>
              <a:gd name="T53" fmla="*/ 2147483647 h 4763"/>
              <a:gd name="T54" fmla="*/ 2147483647 w 5280"/>
              <a:gd name="T55" fmla="*/ 2147483647 h 4763"/>
              <a:gd name="T56" fmla="*/ 2147483647 w 5280"/>
              <a:gd name="T57" fmla="*/ 2147483647 h 4763"/>
              <a:gd name="T58" fmla="*/ 2147483647 w 5280"/>
              <a:gd name="T59" fmla="*/ 2147483647 h 4763"/>
              <a:gd name="T60" fmla="*/ 2147483647 w 5280"/>
              <a:gd name="T61" fmla="*/ 2147483647 h 4763"/>
              <a:gd name="T62" fmla="*/ 2147483647 w 5280"/>
              <a:gd name="T63" fmla="*/ 2147483647 h 4763"/>
              <a:gd name="T64" fmla="*/ 2147483647 w 5280"/>
              <a:gd name="T65" fmla="*/ 2147483647 h 4763"/>
              <a:gd name="T66" fmla="*/ 2147483647 w 5280"/>
              <a:gd name="T67" fmla="*/ 2147483647 h 4763"/>
              <a:gd name="T68" fmla="*/ 2147483647 w 5280"/>
              <a:gd name="T69" fmla="*/ 2147483647 h 4763"/>
              <a:gd name="T70" fmla="*/ 2147483647 w 5280"/>
              <a:gd name="T71" fmla="*/ 2147483647 h 4763"/>
              <a:gd name="T72" fmla="*/ 2147483647 w 5280"/>
              <a:gd name="T73" fmla="*/ 0 h 4763"/>
              <a:gd name="T74" fmla="*/ 2147483647 w 5280"/>
              <a:gd name="T75" fmla="*/ 2147483647 h 4763"/>
              <a:gd name="T76" fmla="*/ 2147483647 w 5280"/>
              <a:gd name="T77" fmla="*/ 2147483647 h 4763"/>
              <a:gd name="T78" fmla="*/ 2147483647 w 5280"/>
              <a:gd name="T79" fmla="*/ 2147483647 h 4763"/>
              <a:gd name="T80" fmla="*/ 2147483647 w 5280"/>
              <a:gd name="T81" fmla="*/ 2147483647 h 4763"/>
              <a:gd name="T82" fmla="*/ 2147483647 w 5280"/>
              <a:gd name="T83" fmla="*/ 2147483647 h 4763"/>
              <a:gd name="T84" fmla="*/ 2147483647 w 5280"/>
              <a:gd name="T85" fmla="*/ 2147483647 h 4763"/>
              <a:gd name="T86" fmla="*/ 2147483647 w 5280"/>
              <a:gd name="T87" fmla="*/ 2147483647 h 4763"/>
              <a:gd name="T88" fmla="*/ 2147483647 w 5280"/>
              <a:gd name="T89" fmla="*/ 2147483647 h 4763"/>
              <a:gd name="T90" fmla="*/ 2147483647 w 5280"/>
              <a:gd name="T91" fmla="*/ 2147483647 h 4763"/>
              <a:gd name="T92" fmla="*/ 2147483647 w 5280"/>
              <a:gd name="T93" fmla="*/ 2147483647 h 4763"/>
              <a:gd name="T94" fmla="*/ 2147483647 w 5280"/>
              <a:gd name="T95" fmla="*/ 2147483647 h 4763"/>
              <a:gd name="T96" fmla="*/ 2147483647 w 5280"/>
              <a:gd name="T97" fmla="*/ 2147483647 h 476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80"/>
              <a:gd name="T148" fmla="*/ 0 h 4763"/>
              <a:gd name="T149" fmla="*/ 5280 w 5280"/>
              <a:gd name="T150" fmla="*/ 4763 h 476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80" h="4763">
                <a:moveTo>
                  <a:pt x="0" y="915"/>
                </a:moveTo>
                <a:lnTo>
                  <a:pt x="0" y="915"/>
                </a:lnTo>
                <a:lnTo>
                  <a:pt x="1" y="898"/>
                </a:lnTo>
                <a:lnTo>
                  <a:pt x="4" y="882"/>
                </a:lnTo>
                <a:lnTo>
                  <a:pt x="8" y="867"/>
                </a:lnTo>
                <a:lnTo>
                  <a:pt x="14" y="852"/>
                </a:lnTo>
                <a:lnTo>
                  <a:pt x="20" y="839"/>
                </a:lnTo>
                <a:lnTo>
                  <a:pt x="28" y="825"/>
                </a:lnTo>
                <a:lnTo>
                  <a:pt x="38" y="813"/>
                </a:lnTo>
                <a:lnTo>
                  <a:pt x="47" y="802"/>
                </a:lnTo>
                <a:lnTo>
                  <a:pt x="60" y="792"/>
                </a:lnTo>
                <a:lnTo>
                  <a:pt x="72" y="782"/>
                </a:lnTo>
                <a:lnTo>
                  <a:pt x="85" y="774"/>
                </a:lnTo>
                <a:lnTo>
                  <a:pt x="99" y="767"/>
                </a:lnTo>
                <a:lnTo>
                  <a:pt x="114" y="763"/>
                </a:lnTo>
                <a:lnTo>
                  <a:pt x="129" y="759"/>
                </a:lnTo>
                <a:lnTo>
                  <a:pt x="145" y="756"/>
                </a:lnTo>
                <a:lnTo>
                  <a:pt x="161" y="755"/>
                </a:lnTo>
                <a:lnTo>
                  <a:pt x="1985" y="755"/>
                </a:lnTo>
                <a:lnTo>
                  <a:pt x="2001" y="756"/>
                </a:lnTo>
                <a:lnTo>
                  <a:pt x="2018" y="759"/>
                </a:lnTo>
                <a:lnTo>
                  <a:pt x="2033" y="763"/>
                </a:lnTo>
                <a:lnTo>
                  <a:pt x="2047" y="767"/>
                </a:lnTo>
                <a:lnTo>
                  <a:pt x="2061" y="774"/>
                </a:lnTo>
                <a:lnTo>
                  <a:pt x="2075" y="782"/>
                </a:lnTo>
                <a:lnTo>
                  <a:pt x="2087" y="792"/>
                </a:lnTo>
                <a:lnTo>
                  <a:pt x="2099" y="802"/>
                </a:lnTo>
                <a:lnTo>
                  <a:pt x="2108" y="813"/>
                </a:lnTo>
                <a:lnTo>
                  <a:pt x="2118" y="825"/>
                </a:lnTo>
                <a:lnTo>
                  <a:pt x="2126" y="839"/>
                </a:lnTo>
                <a:lnTo>
                  <a:pt x="2133" y="852"/>
                </a:lnTo>
                <a:lnTo>
                  <a:pt x="2138" y="867"/>
                </a:lnTo>
                <a:lnTo>
                  <a:pt x="2142" y="882"/>
                </a:lnTo>
                <a:lnTo>
                  <a:pt x="2145" y="898"/>
                </a:lnTo>
                <a:lnTo>
                  <a:pt x="2146" y="915"/>
                </a:lnTo>
                <a:lnTo>
                  <a:pt x="2146" y="3530"/>
                </a:lnTo>
                <a:lnTo>
                  <a:pt x="0" y="3530"/>
                </a:lnTo>
                <a:lnTo>
                  <a:pt x="0" y="915"/>
                </a:lnTo>
                <a:close/>
                <a:moveTo>
                  <a:pt x="1930" y="972"/>
                </a:moveTo>
                <a:lnTo>
                  <a:pt x="217" y="955"/>
                </a:lnTo>
                <a:lnTo>
                  <a:pt x="217" y="3314"/>
                </a:lnTo>
                <a:lnTo>
                  <a:pt x="1930" y="3314"/>
                </a:lnTo>
                <a:lnTo>
                  <a:pt x="1930" y="972"/>
                </a:lnTo>
                <a:close/>
                <a:moveTo>
                  <a:pt x="696" y="1514"/>
                </a:moveTo>
                <a:lnTo>
                  <a:pt x="790" y="1419"/>
                </a:lnTo>
                <a:lnTo>
                  <a:pt x="830" y="1457"/>
                </a:lnTo>
                <a:lnTo>
                  <a:pt x="735" y="1552"/>
                </a:lnTo>
                <a:lnTo>
                  <a:pt x="696" y="1514"/>
                </a:lnTo>
                <a:close/>
                <a:moveTo>
                  <a:pt x="548" y="1514"/>
                </a:moveTo>
                <a:lnTo>
                  <a:pt x="765" y="1298"/>
                </a:lnTo>
                <a:lnTo>
                  <a:pt x="804" y="1336"/>
                </a:lnTo>
                <a:lnTo>
                  <a:pt x="587" y="1552"/>
                </a:lnTo>
                <a:lnTo>
                  <a:pt x="548" y="1514"/>
                </a:lnTo>
                <a:close/>
                <a:moveTo>
                  <a:pt x="1582" y="1250"/>
                </a:moveTo>
                <a:lnTo>
                  <a:pt x="456" y="1250"/>
                </a:lnTo>
                <a:lnTo>
                  <a:pt x="456" y="1639"/>
                </a:lnTo>
                <a:lnTo>
                  <a:pt x="1690" y="1639"/>
                </a:lnTo>
                <a:lnTo>
                  <a:pt x="1690" y="1142"/>
                </a:lnTo>
                <a:lnTo>
                  <a:pt x="1798" y="1142"/>
                </a:lnTo>
                <a:lnTo>
                  <a:pt x="1798" y="1747"/>
                </a:lnTo>
                <a:lnTo>
                  <a:pt x="348" y="1747"/>
                </a:lnTo>
                <a:lnTo>
                  <a:pt x="348" y="1142"/>
                </a:lnTo>
                <a:lnTo>
                  <a:pt x="1582" y="1142"/>
                </a:lnTo>
                <a:lnTo>
                  <a:pt x="1582" y="1250"/>
                </a:lnTo>
                <a:close/>
                <a:moveTo>
                  <a:pt x="367" y="2993"/>
                </a:moveTo>
                <a:lnTo>
                  <a:pt x="1046" y="2993"/>
                </a:lnTo>
                <a:lnTo>
                  <a:pt x="1046" y="3101"/>
                </a:lnTo>
                <a:lnTo>
                  <a:pt x="367" y="3101"/>
                </a:lnTo>
                <a:lnTo>
                  <a:pt x="367" y="2993"/>
                </a:lnTo>
                <a:close/>
                <a:moveTo>
                  <a:pt x="1100" y="2993"/>
                </a:moveTo>
                <a:lnTo>
                  <a:pt x="1421" y="2993"/>
                </a:lnTo>
                <a:lnTo>
                  <a:pt x="1421" y="3101"/>
                </a:lnTo>
                <a:lnTo>
                  <a:pt x="1100" y="3101"/>
                </a:lnTo>
                <a:lnTo>
                  <a:pt x="1100" y="2993"/>
                </a:lnTo>
                <a:close/>
                <a:moveTo>
                  <a:pt x="1475" y="2993"/>
                </a:moveTo>
                <a:lnTo>
                  <a:pt x="1780" y="2993"/>
                </a:lnTo>
                <a:lnTo>
                  <a:pt x="1780" y="3101"/>
                </a:lnTo>
                <a:lnTo>
                  <a:pt x="1475" y="3101"/>
                </a:lnTo>
                <a:lnTo>
                  <a:pt x="1475" y="2993"/>
                </a:lnTo>
                <a:close/>
                <a:moveTo>
                  <a:pt x="1475" y="2041"/>
                </a:moveTo>
                <a:lnTo>
                  <a:pt x="1780" y="2041"/>
                </a:lnTo>
                <a:lnTo>
                  <a:pt x="1780" y="2149"/>
                </a:lnTo>
                <a:lnTo>
                  <a:pt x="1475" y="2149"/>
                </a:lnTo>
                <a:lnTo>
                  <a:pt x="1475" y="2041"/>
                </a:lnTo>
                <a:close/>
                <a:moveTo>
                  <a:pt x="1100" y="2041"/>
                </a:moveTo>
                <a:lnTo>
                  <a:pt x="1421" y="2041"/>
                </a:lnTo>
                <a:lnTo>
                  <a:pt x="1421" y="2149"/>
                </a:lnTo>
                <a:lnTo>
                  <a:pt x="1100" y="2149"/>
                </a:lnTo>
                <a:lnTo>
                  <a:pt x="1100" y="2041"/>
                </a:lnTo>
                <a:close/>
                <a:moveTo>
                  <a:pt x="721" y="2041"/>
                </a:moveTo>
                <a:lnTo>
                  <a:pt x="1046" y="2041"/>
                </a:lnTo>
                <a:lnTo>
                  <a:pt x="1046" y="2149"/>
                </a:lnTo>
                <a:lnTo>
                  <a:pt x="721" y="2149"/>
                </a:lnTo>
                <a:lnTo>
                  <a:pt x="721" y="2041"/>
                </a:lnTo>
                <a:close/>
                <a:moveTo>
                  <a:pt x="367" y="2041"/>
                </a:moveTo>
                <a:lnTo>
                  <a:pt x="667" y="2041"/>
                </a:lnTo>
                <a:lnTo>
                  <a:pt x="667" y="2149"/>
                </a:lnTo>
                <a:lnTo>
                  <a:pt x="367" y="2149"/>
                </a:lnTo>
                <a:lnTo>
                  <a:pt x="367" y="2041"/>
                </a:lnTo>
                <a:close/>
                <a:moveTo>
                  <a:pt x="1475" y="2358"/>
                </a:moveTo>
                <a:lnTo>
                  <a:pt x="1780" y="2358"/>
                </a:lnTo>
                <a:lnTo>
                  <a:pt x="1780" y="2467"/>
                </a:lnTo>
                <a:lnTo>
                  <a:pt x="1475" y="2467"/>
                </a:lnTo>
                <a:lnTo>
                  <a:pt x="1475" y="2358"/>
                </a:lnTo>
                <a:close/>
                <a:moveTo>
                  <a:pt x="1100" y="2358"/>
                </a:moveTo>
                <a:lnTo>
                  <a:pt x="1421" y="2358"/>
                </a:lnTo>
                <a:lnTo>
                  <a:pt x="1421" y="2467"/>
                </a:lnTo>
                <a:lnTo>
                  <a:pt x="1100" y="2467"/>
                </a:lnTo>
                <a:lnTo>
                  <a:pt x="1100" y="2358"/>
                </a:lnTo>
                <a:close/>
                <a:moveTo>
                  <a:pt x="721" y="2358"/>
                </a:moveTo>
                <a:lnTo>
                  <a:pt x="1046" y="2358"/>
                </a:lnTo>
                <a:lnTo>
                  <a:pt x="1046" y="2467"/>
                </a:lnTo>
                <a:lnTo>
                  <a:pt x="721" y="2467"/>
                </a:lnTo>
                <a:lnTo>
                  <a:pt x="721" y="2358"/>
                </a:lnTo>
                <a:close/>
                <a:moveTo>
                  <a:pt x="367" y="2358"/>
                </a:moveTo>
                <a:lnTo>
                  <a:pt x="667" y="2358"/>
                </a:lnTo>
                <a:lnTo>
                  <a:pt x="667" y="2467"/>
                </a:lnTo>
                <a:lnTo>
                  <a:pt x="367" y="2467"/>
                </a:lnTo>
                <a:lnTo>
                  <a:pt x="367" y="2358"/>
                </a:lnTo>
                <a:close/>
                <a:moveTo>
                  <a:pt x="1475" y="2675"/>
                </a:moveTo>
                <a:lnTo>
                  <a:pt x="1780" y="2675"/>
                </a:lnTo>
                <a:lnTo>
                  <a:pt x="1780" y="2783"/>
                </a:lnTo>
                <a:lnTo>
                  <a:pt x="1475" y="2783"/>
                </a:lnTo>
                <a:lnTo>
                  <a:pt x="1475" y="2675"/>
                </a:lnTo>
                <a:close/>
                <a:moveTo>
                  <a:pt x="1100" y="2675"/>
                </a:moveTo>
                <a:lnTo>
                  <a:pt x="1421" y="2675"/>
                </a:lnTo>
                <a:lnTo>
                  <a:pt x="1421" y="2783"/>
                </a:lnTo>
                <a:lnTo>
                  <a:pt x="1100" y="2783"/>
                </a:lnTo>
                <a:lnTo>
                  <a:pt x="1100" y="2675"/>
                </a:lnTo>
                <a:close/>
                <a:moveTo>
                  <a:pt x="721" y="2675"/>
                </a:moveTo>
                <a:lnTo>
                  <a:pt x="1046" y="2675"/>
                </a:lnTo>
                <a:lnTo>
                  <a:pt x="1046" y="2783"/>
                </a:lnTo>
                <a:lnTo>
                  <a:pt x="721" y="2783"/>
                </a:lnTo>
                <a:lnTo>
                  <a:pt x="721" y="2675"/>
                </a:lnTo>
                <a:close/>
                <a:moveTo>
                  <a:pt x="367" y="2675"/>
                </a:moveTo>
                <a:lnTo>
                  <a:pt x="667" y="2675"/>
                </a:lnTo>
                <a:lnTo>
                  <a:pt x="667" y="2783"/>
                </a:lnTo>
                <a:lnTo>
                  <a:pt x="367" y="2783"/>
                </a:lnTo>
                <a:lnTo>
                  <a:pt x="367" y="2675"/>
                </a:lnTo>
                <a:close/>
                <a:moveTo>
                  <a:pt x="4979" y="1467"/>
                </a:moveTo>
                <a:lnTo>
                  <a:pt x="4673" y="919"/>
                </a:lnTo>
                <a:lnTo>
                  <a:pt x="4551" y="1345"/>
                </a:lnTo>
                <a:lnTo>
                  <a:pt x="4979" y="1467"/>
                </a:lnTo>
                <a:close/>
                <a:moveTo>
                  <a:pt x="2789" y="267"/>
                </a:moveTo>
                <a:lnTo>
                  <a:pt x="2574" y="1018"/>
                </a:lnTo>
                <a:lnTo>
                  <a:pt x="2365" y="958"/>
                </a:lnTo>
                <a:lnTo>
                  <a:pt x="2642" y="0"/>
                </a:lnTo>
                <a:lnTo>
                  <a:pt x="4749" y="603"/>
                </a:lnTo>
                <a:lnTo>
                  <a:pt x="5280" y="1564"/>
                </a:lnTo>
                <a:lnTo>
                  <a:pt x="5224" y="1763"/>
                </a:lnTo>
                <a:lnTo>
                  <a:pt x="4283" y="1494"/>
                </a:lnTo>
                <a:lnTo>
                  <a:pt x="4494" y="756"/>
                </a:lnTo>
                <a:lnTo>
                  <a:pt x="2789" y="267"/>
                </a:lnTo>
                <a:close/>
                <a:moveTo>
                  <a:pt x="1803" y="3806"/>
                </a:moveTo>
                <a:lnTo>
                  <a:pt x="4213" y="4495"/>
                </a:lnTo>
                <a:lnTo>
                  <a:pt x="4956" y="1912"/>
                </a:lnTo>
                <a:lnTo>
                  <a:pt x="5163" y="1972"/>
                </a:lnTo>
                <a:lnTo>
                  <a:pt x="4362" y="4763"/>
                </a:lnTo>
                <a:lnTo>
                  <a:pt x="1743" y="4015"/>
                </a:lnTo>
                <a:lnTo>
                  <a:pt x="1803" y="3806"/>
                </a:lnTo>
                <a:close/>
                <a:moveTo>
                  <a:pt x="2866" y="1954"/>
                </a:moveTo>
                <a:lnTo>
                  <a:pt x="2694" y="2548"/>
                </a:lnTo>
                <a:lnTo>
                  <a:pt x="2547" y="2506"/>
                </a:lnTo>
                <a:lnTo>
                  <a:pt x="2717" y="1911"/>
                </a:lnTo>
                <a:lnTo>
                  <a:pt x="2505" y="1850"/>
                </a:lnTo>
                <a:lnTo>
                  <a:pt x="2547" y="1704"/>
                </a:lnTo>
                <a:lnTo>
                  <a:pt x="3121" y="1867"/>
                </a:lnTo>
                <a:lnTo>
                  <a:pt x="3079" y="2015"/>
                </a:lnTo>
                <a:lnTo>
                  <a:pt x="2866" y="1954"/>
                </a:lnTo>
                <a:close/>
                <a:moveTo>
                  <a:pt x="3681" y="2831"/>
                </a:moveTo>
                <a:lnTo>
                  <a:pt x="3517" y="2785"/>
                </a:lnTo>
                <a:lnTo>
                  <a:pt x="3506" y="2602"/>
                </a:lnTo>
                <a:lnTo>
                  <a:pt x="3236" y="2525"/>
                </a:lnTo>
                <a:lnTo>
                  <a:pt x="3130" y="2672"/>
                </a:lnTo>
                <a:lnTo>
                  <a:pt x="2970" y="2628"/>
                </a:lnTo>
                <a:lnTo>
                  <a:pt x="3467" y="1967"/>
                </a:lnTo>
                <a:lnTo>
                  <a:pt x="3610" y="2009"/>
                </a:lnTo>
                <a:lnTo>
                  <a:pt x="3681" y="2831"/>
                </a:lnTo>
                <a:close/>
                <a:moveTo>
                  <a:pt x="3495" y="2446"/>
                </a:moveTo>
                <a:lnTo>
                  <a:pt x="3481" y="2181"/>
                </a:lnTo>
                <a:lnTo>
                  <a:pt x="3326" y="2398"/>
                </a:lnTo>
                <a:lnTo>
                  <a:pt x="3495" y="2446"/>
                </a:lnTo>
                <a:close/>
                <a:moveTo>
                  <a:pt x="4424" y="3045"/>
                </a:moveTo>
                <a:lnTo>
                  <a:pt x="4246" y="2993"/>
                </a:lnTo>
                <a:lnTo>
                  <a:pt x="4171" y="2701"/>
                </a:lnTo>
                <a:lnTo>
                  <a:pt x="3953" y="2909"/>
                </a:lnTo>
                <a:lnTo>
                  <a:pt x="3776" y="2858"/>
                </a:lnTo>
                <a:lnTo>
                  <a:pt x="4119" y="2547"/>
                </a:lnTo>
                <a:lnTo>
                  <a:pt x="3999" y="2120"/>
                </a:lnTo>
                <a:lnTo>
                  <a:pt x="4176" y="2170"/>
                </a:lnTo>
                <a:lnTo>
                  <a:pt x="4245" y="2444"/>
                </a:lnTo>
                <a:lnTo>
                  <a:pt x="4448" y="2249"/>
                </a:lnTo>
                <a:lnTo>
                  <a:pt x="4625" y="2299"/>
                </a:lnTo>
                <a:lnTo>
                  <a:pt x="4297" y="2598"/>
                </a:lnTo>
                <a:lnTo>
                  <a:pt x="4424" y="30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3" name="Graphic 2" descr="Ringer">
            <a:extLst>
              <a:ext uri="{FF2B5EF4-FFF2-40B4-BE49-F238E27FC236}">
                <a16:creationId xmlns:a16="http://schemas.microsoft.com/office/drawing/2014/main" id="{204853FC-F4B6-429E-B72B-BFB652BC9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03" y="4340930"/>
            <a:ext cx="526646" cy="5266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503458-A6B0-43A3-8A8C-BE2E66BC7151}"/>
              </a:ext>
            </a:extLst>
          </p:cNvPr>
          <p:cNvSpPr txBox="1"/>
          <p:nvPr/>
        </p:nvSpPr>
        <p:spPr>
          <a:xfrm>
            <a:off x="5467085" y="2164503"/>
            <a:ext cx="3095294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tr-TR" sz="2400" b="1" dirty="0">
                <a:solidFill>
                  <a:schemeClr val="bg1"/>
                </a:solidFill>
              </a:rPr>
              <a:t>Hazine ve Maliye Bakanlığı</a:t>
            </a:r>
          </a:p>
        </p:txBody>
      </p:sp>
      <p:pic>
        <p:nvPicPr>
          <p:cNvPr id="6" name="Graphic 5" descr="Bank">
            <a:extLst>
              <a:ext uri="{FF2B5EF4-FFF2-40B4-BE49-F238E27FC236}">
                <a16:creationId xmlns:a16="http://schemas.microsoft.com/office/drawing/2014/main" id="{7D06D268-3A96-412F-ADD4-053322AE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2816" y="1948612"/>
            <a:ext cx="914400" cy="9144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8486B1-8E92-451D-9935-D8923A7756AC}"/>
              </a:ext>
            </a:extLst>
          </p:cNvPr>
          <p:cNvSpPr/>
          <p:nvPr/>
        </p:nvSpPr>
        <p:spPr>
          <a:xfrm>
            <a:off x="4655738" y="1917399"/>
            <a:ext cx="3817290" cy="1096702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7A9345-E568-403B-946D-BA6C3B4F1E12}"/>
              </a:ext>
            </a:extLst>
          </p:cNvPr>
          <p:cNvSpPr txBox="1"/>
          <p:nvPr/>
        </p:nvSpPr>
        <p:spPr>
          <a:xfrm>
            <a:off x="5467085" y="4317300"/>
            <a:ext cx="3095294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tr-TR" sz="2400" b="1" dirty="0">
                <a:solidFill>
                  <a:schemeClr val="bg1"/>
                </a:solidFill>
              </a:rPr>
              <a:t>Çevre ve Şehircilik Bakanlığı</a:t>
            </a:r>
          </a:p>
        </p:txBody>
      </p:sp>
      <p:pic>
        <p:nvPicPr>
          <p:cNvPr id="31" name="Graphic 30" descr="Bank">
            <a:extLst>
              <a:ext uri="{FF2B5EF4-FFF2-40B4-BE49-F238E27FC236}">
                <a16:creationId xmlns:a16="http://schemas.microsoft.com/office/drawing/2014/main" id="{DEE2B222-780A-4783-9A09-CF87FD76B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1706" y="4114061"/>
            <a:ext cx="914400" cy="9144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03DD38-E7A7-4A8D-B61D-5EEF2D1864C8}"/>
              </a:ext>
            </a:extLst>
          </p:cNvPr>
          <p:cNvSpPr/>
          <p:nvPr/>
        </p:nvSpPr>
        <p:spPr>
          <a:xfrm>
            <a:off x="4655738" y="4070196"/>
            <a:ext cx="3817290" cy="1096702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tr-T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5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45718F-AAC6-40A0-8033-5BD02427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BA6C9A-47F3-443E-B6DE-A6ED190A6A6D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Beyan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B2B22F-B9C3-4769-B028-9A07CB83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338738"/>
            <a:ext cx="8234363" cy="3136777"/>
          </a:xfrm>
        </p:spPr>
        <p:txBody>
          <a:bodyPr/>
          <a:lstStyle/>
          <a:p>
            <a:pPr algn="just"/>
            <a:r>
              <a:rPr lang="tr-TR" sz="2000" dirty="0"/>
              <a:t>Geri Kazanım Katılım Payı Beyannamesi</a:t>
            </a:r>
          </a:p>
          <a:p>
            <a:pPr marL="0" indent="0" algn="just">
              <a:buNone/>
            </a:pPr>
            <a:endParaRPr lang="tr-TR" sz="2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tr-TR" dirty="0"/>
              <a:t>plastik poşetin satışının yapıldığı, diğer ürünler için piyasaya sürüldüğü/ithal edildiği dönemi takip eden ayın son günü saat 23.59’a kadar,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tr-TR" dirty="0"/>
              <a:t>yetkili vergi dairesine,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tr-TR" dirty="0"/>
              <a:t>elektronik ortamda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dirty="0"/>
              <a:t>gönderilecektir.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dirty="0"/>
              <a:t>GİB: 2 Martta verilecek GEKAP beyan ve ödeme 30 Mart tarihine uzatıldı. </a:t>
            </a:r>
          </a:p>
        </p:txBody>
      </p:sp>
    </p:spTree>
    <p:extLst>
      <p:ext uri="{BB962C8B-B14F-4D97-AF65-F5344CB8AC3E}">
        <p14:creationId xmlns:p14="http://schemas.microsoft.com/office/powerpoint/2010/main" val="229080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6DE9-F678-44DB-A2D5-B11A348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Geri Kazanım Katılım Payı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45718F-AAC6-40A0-8033-5BD02427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905"/>
            <a:ext cx="8232775" cy="376504"/>
          </a:xfrm>
        </p:spPr>
        <p:txBody>
          <a:bodyPr/>
          <a:lstStyle/>
          <a:p>
            <a:r>
              <a:rPr lang="tr-TR" dirty="0"/>
              <a:t>Geri Kazanım Katılım Payı</a:t>
            </a:r>
            <a:br>
              <a:rPr lang="tr-TR" dirty="0"/>
            </a:br>
            <a:endParaRPr lang="tr-TR" sz="2200" b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BA6C9A-47F3-443E-B6DE-A6ED190A6A6D}"/>
              </a:ext>
            </a:extLst>
          </p:cNvPr>
          <p:cNvSpPr txBox="1">
            <a:spLocks/>
          </p:cNvSpPr>
          <p:nvPr/>
        </p:nvSpPr>
        <p:spPr>
          <a:xfrm>
            <a:off x="457200" y="613749"/>
            <a:ext cx="8232775" cy="418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tr-TR" sz="2200" b="0" dirty="0"/>
              <a:t>Beyan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B2B22F-B9C3-4769-B028-9A07CB83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338738"/>
            <a:ext cx="8234363" cy="4828146"/>
          </a:xfrm>
        </p:spPr>
        <p:txBody>
          <a:bodyPr/>
          <a:lstStyle/>
          <a:p>
            <a:r>
              <a:rPr lang="tr-TR" sz="2000" dirty="0"/>
              <a:t>Beyan dönemleri</a:t>
            </a:r>
          </a:p>
          <a:p>
            <a:pPr marL="0" indent="0">
              <a:buNone/>
            </a:pPr>
            <a:endParaRPr lang="tr-T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kurumlar vergisi mükellefleri için </a:t>
            </a:r>
            <a:r>
              <a:rPr lang="tr-TR" u="sng" dirty="0"/>
              <a:t>aylık</a:t>
            </a:r>
            <a:r>
              <a:rPr lang="tr-TR" dirty="0"/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diğerleri için </a:t>
            </a:r>
            <a:r>
              <a:rPr lang="tr-TR" u="sng" dirty="0"/>
              <a:t>üç aylık</a:t>
            </a:r>
            <a:r>
              <a:rPr lang="tr-TR" dirty="0"/>
              <a:t>,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olarak belirlenmiştir.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Geri Kazanım Katılım Payı Beyannamesini vermekle yükümlü olanlar, beyan dönemi içinde plastik poşetlerin satışını diğer ürünlerin ise piyasa arzını/ithalini yapmamış olsalar dahi </a:t>
            </a:r>
            <a:r>
              <a:rPr lang="tr-TR" sz="2000" u="sng" dirty="0"/>
              <a:t>beyanname vermekle yükümlüdürler</a:t>
            </a:r>
            <a:r>
              <a:rPr lang="tr-TR" sz="2000" dirty="0"/>
              <a:t>. Bu durumda beyannamenin </a:t>
            </a:r>
            <a:r>
              <a:rPr lang="tr-TR" sz="2000" u="sng" dirty="0"/>
              <a:t>“Beyan edilecek geri kazanım katılım payı bulunmamaktadır”</a:t>
            </a:r>
            <a:r>
              <a:rPr lang="tr-TR" sz="2000" dirty="0"/>
              <a:t> seçeneği işaretlenerek gönderilmesi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3236066323"/>
      </p:ext>
    </p:extLst>
  </p:cSld>
  <p:clrMapOvr>
    <a:masterClrMapping/>
  </p:clrMapOvr>
</p:sld>
</file>

<file path=ppt/theme/theme1.xml><?xml version="1.0" encoding="utf-8"?>
<a:theme xmlns:a="http://schemas.openxmlformats.org/drawingml/2006/main" name="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EY dark print">
  <a:themeElements>
    <a:clrScheme name="EY dark print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dark projection">
  <a:themeElements>
    <a:clrScheme name="EY dark projection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baseline="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 regular presentation 2015 v1</Template>
  <TotalTime>10445</TotalTime>
  <Words>1104</Words>
  <Application>Microsoft Office PowerPoint</Application>
  <PresentationFormat>On-screen Show (4:3)</PresentationFormat>
  <Paragraphs>314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Comic Sans MS</vt:lpstr>
      <vt:lpstr>EYInterstate</vt:lpstr>
      <vt:lpstr>EYInterstate Light</vt:lpstr>
      <vt:lpstr>EYInterstate Regular</vt:lpstr>
      <vt:lpstr>Wingdings</vt:lpstr>
      <vt:lpstr>EY regular presentation 2015 v1</vt:lpstr>
      <vt:lpstr>EY light projection</vt:lpstr>
      <vt:lpstr>EY dark print</vt:lpstr>
      <vt:lpstr>EY dark projection</vt:lpstr>
      <vt:lpstr>Geri Kazanım Katılım Payı  Sercan BAHADIR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Geri Kazanım Katılım Payı 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 regular presentation</dc:title>
  <dc:creator>Brand Marketing and Communications</dc:creator>
  <cp:keywords>global; PowerPoint; Templates; ribbon; Branding Zone; branding; brand; office</cp:keywords>
  <cp:lastModifiedBy>Sercan Bahadir</cp:lastModifiedBy>
  <cp:revision>807</cp:revision>
  <cp:lastPrinted>2020-02-11T05:27:32Z</cp:lastPrinted>
  <dcterms:created xsi:type="dcterms:W3CDTF">2015-04-14T23:52:46Z</dcterms:created>
  <dcterms:modified xsi:type="dcterms:W3CDTF">2020-03-02T06:48:56Z</dcterms:modified>
  <cp:contentStatus>Approved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TL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2019-05-16T03:23:09Z</vt:filetime>
  </property>
</Properties>
</file>